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7"/>
  </p:notesMasterIdLst>
  <p:sldIdLst>
    <p:sldId id="332" r:id="rId3"/>
    <p:sldId id="290" r:id="rId4"/>
    <p:sldId id="256" r:id="rId5"/>
    <p:sldId id="293" r:id="rId6"/>
    <p:sldId id="327" r:id="rId7"/>
    <p:sldId id="295" r:id="rId8"/>
    <p:sldId id="296" r:id="rId9"/>
    <p:sldId id="297" r:id="rId10"/>
    <p:sldId id="299" r:id="rId11"/>
    <p:sldId id="306" r:id="rId12"/>
    <p:sldId id="305" r:id="rId13"/>
    <p:sldId id="300" r:id="rId14"/>
    <p:sldId id="301" r:id="rId15"/>
    <p:sldId id="302" r:id="rId16"/>
    <p:sldId id="308" r:id="rId17"/>
    <p:sldId id="309" r:id="rId18"/>
    <p:sldId id="310" r:id="rId19"/>
    <p:sldId id="272" r:id="rId20"/>
    <p:sldId id="311" r:id="rId21"/>
    <p:sldId id="263" r:id="rId22"/>
    <p:sldId id="314" r:id="rId23"/>
    <p:sldId id="330" r:id="rId24"/>
    <p:sldId id="317" r:id="rId25"/>
    <p:sldId id="33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33CC"/>
    <a:srgbClr val="800080"/>
    <a:srgbClr val="FF0066"/>
    <a:srgbClr val="00CC00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76" autoAdjust="0"/>
    <p:restoredTop sz="94265" autoAdjust="0"/>
  </p:normalViewPr>
  <p:slideViewPr>
    <p:cSldViewPr>
      <p:cViewPr>
        <p:scale>
          <a:sx n="71" d="100"/>
          <a:sy n="71" d="100"/>
        </p:scale>
        <p:origin x="-60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114CB-A158-45AD-901F-FC385FC733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9315D-B4C3-4C97-A983-6AF51ADD1BC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Vai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trò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của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điện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năng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trong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sản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xuất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và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đời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sống</a:t>
          </a:r>
          <a:endParaRPr lang="en-US" dirty="0">
            <a:solidFill>
              <a:srgbClr val="FF0000"/>
            </a:solidFill>
          </a:endParaRPr>
        </a:p>
      </dgm:t>
    </dgm:pt>
    <dgm:pt modelId="{A3B32A28-9250-463D-9418-90BCD5201F8E}" type="parTrans" cxnId="{EAC3FD48-BB55-4600-8626-6917D2131A55}">
      <dgm:prSet/>
      <dgm:spPr/>
      <dgm:t>
        <a:bodyPr/>
        <a:lstStyle/>
        <a:p>
          <a:endParaRPr lang="en-US"/>
        </a:p>
      </dgm:t>
    </dgm:pt>
    <dgm:pt modelId="{8EF00348-7A88-40A5-A41C-0A6AF0B76983}" type="sibTrans" cxnId="{EAC3FD48-BB55-4600-8626-6917D2131A55}">
      <dgm:prSet/>
      <dgm:spPr/>
      <dgm:t>
        <a:bodyPr/>
        <a:lstStyle/>
        <a:p>
          <a:endParaRPr lang="en-US"/>
        </a:p>
      </dgm:t>
    </dgm:pt>
    <dgm:pt modelId="{97CCD209-198F-4F24-9A5D-EC128D749041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Điện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năng</a:t>
          </a:r>
          <a:endParaRPr lang="en-US" dirty="0">
            <a:solidFill>
              <a:srgbClr val="FF0000"/>
            </a:solidFill>
          </a:endParaRPr>
        </a:p>
      </dgm:t>
    </dgm:pt>
    <dgm:pt modelId="{CE1B1244-55DC-4154-98B6-2D0BCA2605AE}" type="parTrans" cxnId="{5D70DD22-7B6C-4B09-8840-5C6DF34204D8}">
      <dgm:prSet/>
      <dgm:spPr/>
      <dgm:t>
        <a:bodyPr/>
        <a:lstStyle/>
        <a:p>
          <a:endParaRPr lang="en-US"/>
        </a:p>
      </dgm:t>
    </dgm:pt>
    <dgm:pt modelId="{BB0B28C0-F296-492F-8A9A-3C051AB74CB0}" type="sibTrans" cxnId="{5D70DD22-7B6C-4B09-8840-5C6DF34204D8}">
      <dgm:prSet/>
      <dgm:spPr/>
      <dgm:t>
        <a:bodyPr/>
        <a:lstStyle/>
        <a:p>
          <a:endParaRPr lang="en-US"/>
        </a:p>
      </dgm:t>
    </dgm:pt>
    <dgm:pt modelId="{594344AC-8FE2-4BEC-A8C0-85142D8E790B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Điện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năng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là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gì</a:t>
          </a:r>
          <a:r>
            <a:rPr lang="en-US" dirty="0" smtClean="0">
              <a:solidFill>
                <a:srgbClr val="FF0000"/>
              </a:solidFill>
            </a:rPr>
            <a:t>?</a:t>
          </a:r>
          <a:endParaRPr lang="en-US" dirty="0">
            <a:solidFill>
              <a:srgbClr val="FF0000"/>
            </a:solidFill>
          </a:endParaRPr>
        </a:p>
      </dgm:t>
    </dgm:pt>
    <dgm:pt modelId="{48DD1B95-24C8-4A70-9F23-5C8FA8B51001}" type="parTrans" cxnId="{4723AB11-B051-40D1-8EA0-A91BE9D5C255}">
      <dgm:prSet/>
      <dgm:spPr/>
      <dgm:t>
        <a:bodyPr/>
        <a:lstStyle/>
        <a:p>
          <a:endParaRPr lang="en-US"/>
        </a:p>
      </dgm:t>
    </dgm:pt>
    <dgm:pt modelId="{FB9645A1-C980-4630-8387-666AA1DA78EF}" type="sibTrans" cxnId="{4723AB11-B051-40D1-8EA0-A91BE9D5C255}">
      <dgm:prSet/>
      <dgm:spPr/>
      <dgm:t>
        <a:bodyPr/>
        <a:lstStyle/>
        <a:p>
          <a:endParaRPr lang="en-US"/>
        </a:p>
      </dgm:t>
    </dgm:pt>
    <dgm:pt modelId="{F01042FC-F50D-4C93-87A1-2C3BCF7B45B0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Sản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xuất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điện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năng</a:t>
          </a:r>
          <a:endParaRPr lang="en-US" dirty="0">
            <a:solidFill>
              <a:srgbClr val="FF0000"/>
            </a:solidFill>
          </a:endParaRPr>
        </a:p>
      </dgm:t>
    </dgm:pt>
    <dgm:pt modelId="{B5CBAFB7-5BF9-489C-846D-9EA5A129AF28}" type="parTrans" cxnId="{7D10BA8D-653E-4EBA-9923-835F8B555F8F}">
      <dgm:prSet/>
      <dgm:spPr/>
      <dgm:t>
        <a:bodyPr/>
        <a:lstStyle/>
        <a:p>
          <a:endParaRPr lang="en-US"/>
        </a:p>
      </dgm:t>
    </dgm:pt>
    <dgm:pt modelId="{EBC09C80-2E2C-4D64-AD48-D596D5B4F7D9}" type="sibTrans" cxnId="{7D10BA8D-653E-4EBA-9923-835F8B555F8F}">
      <dgm:prSet/>
      <dgm:spPr/>
      <dgm:t>
        <a:bodyPr/>
        <a:lstStyle/>
        <a:p>
          <a:endParaRPr lang="en-US"/>
        </a:p>
      </dgm:t>
    </dgm:pt>
    <dgm:pt modelId="{3A512DCB-911E-41DB-B4AC-45790F756285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Vai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trò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của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điện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năng</a:t>
          </a:r>
          <a:endParaRPr lang="en-US" dirty="0">
            <a:solidFill>
              <a:srgbClr val="FF0000"/>
            </a:solidFill>
          </a:endParaRPr>
        </a:p>
      </dgm:t>
    </dgm:pt>
    <dgm:pt modelId="{B1F80F78-F8E3-4A0B-8AC3-7E6128D51AA4}" type="parTrans" cxnId="{C885CCA5-0A6E-43C7-8B32-452C526E13BF}">
      <dgm:prSet/>
      <dgm:spPr/>
      <dgm:t>
        <a:bodyPr/>
        <a:lstStyle/>
        <a:p>
          <a:endParaRPr lang="en-US"/>
        </a:p>
      </dgm:t>
    </dgm:pt>
    <dgm:pt modelId="{99E24650-7B25-4485-8EE8-9FB870E15105}" type="sibTrans" cxnId="{C885CCA5-0A6E-43C7-8B32-452C526E13BF}">
      <dgm:prSet/>
      <dgm:spPr/>
      <dgm:t>
        <a:bodyPr/>
        <a:lstStyle/>
        <a:p>
          <a:endParaRPr lang="en-US"/>
        </a:p>
      </dgm:t>
    </dgm:pt>
    <dgm:pt modelId="{CE4DB5AF-8914-4394-AD64-89C4DA59F619}">
      <dgm:prSet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Truyền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tải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điện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năng</a:t>
          </a:r>
          <a:endParaRPr lang="en-US" dirty="0">
            <a:solidFill>
              <a:srgbClr val="FF0000"/>
            </a:solidFill>
          </a:endParaRPr>
        </a:p>
      </dgm:t>
    </dgm:pt>
    <dgm:pt modelId="{79F3068A-10F5-47E9-B7C0-4A74D440F154}" type="parTrans" cxnId="{F712D12C-2DD3-436C-8EDB-D85D5A150CE1}">
      <dgm:prSet/>
      <dgm:spPr/>
      <dgm:t>
        <a:bodyPr/>
        <a:lstStyle/>
        <a:p>
          <a:endParaRPr lang="en-US"/>
        </a:p>
      </dgm:t>
    </dgm:pt>
    <dgm:pt modelId="{DB00C8C5-A662-42A5-99BE-ED267ADD667C}" type="sibTrans" cxnId="{F712D12C-2DD3-436C-8EDB-D85D5A150CE1}">
      <dgm:prSet/>
      <dgm:spPr/>
      <dgm:t>
        <a:bodyPr/>
        <a:lstStyle/>
        <a:p>
          <a:endParaRPr lang="en-US"/>
        </a:p>
      </dgm:t>
    </dgm:pt>
    <dgm:pt modelId="{A571E578-760C-4EFA-A599-14F73B498FA5}">
      <dgm:prSet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Nhà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máy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nhiệt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điện</a:t>
          </a:r>
          <a:endParaRPr lang="en-US" dirty="0">
            <a:solidFill>
              <a:srgbClr val="FF0000"/>
            </a:solidFill>
          </a:endParaRPr>
        </a:p>
      </dgm:t>
    </dgm:pt>
    <dgm:pt modelId="{B92F4789-F923-4BC4-BBF2-DE6CACF930A4}" type="parTrans" cxnId="{7397870B-673F-4D88-8D39-707D6ECE988F}">
      <dgm:prSet/>
      <dgm:spPr/>
      <dgm:t>
        <a:bodyPr/>
        <a:lstStyle/>
        <a:p>
          <a:endParaRPr lang="en-US"/>
        </a:p>
      </dgm:t>
    </dgm:pt>
    <dgm:pt modelId="{80C38B95-330F-4612-AEAF-DFD1590A02E8}" type="sibTrans" cxnId="{7397870B-673F-4D88-8D39-707D6ECE988F}">
      <dgm:prSet/>
      <dgm:spPr/>
      <dgm:t>
        <a:bodyPr/>
        <a:lstStyle/>
        <a:p>
          <a:endParaRPr lang="en-US"/>
        </a:p>
      </dgm:t>
    </dgm:pt>
    <dgm:pt modelId="{F6F55CB3-0788-46E6-97C4-4BE29BDA8401}">
      <dgm:prSet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Nhà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máy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thủy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điện</a:t>
          </a:r>
          <a:endParaRPr lang="en-US" dirty="0">
            <a:solidFill>
              <a:srgbClr val="FF0000"/>
            </a:solidFill>
          </a:endParaRPr>
        </a:p>
      </dgm:t>
    </dgm:pt>
    <dgm:pt modelId="{E8B81C50-4AC5-4D4D-A47F-62B2A71F0E49}" type="parTrans" cxnId="{9A29ABDA-2C0F-45BD-BE2A-24E5D1BF34A0}">
      <dgm:prSet/>
      <dgm:spPr/>
      <dgm:t>
        <a:bodyPr/>
        <a:lstStyle/>
        <a:p>
          <a:endParaRPr lang="en-US"/>
        </a:p>
      </dgm:t>
    </dgm:pt>
    <dgm:pt modelId="{B7C64FCD-28F1-485C-93C5-5171E71E0295}" type="sibTrans" cxnId="{9A29ABDA-2C0F-45BD-BE2A-24E5D1BF34A0}">
      <dgm:prSet/>
      <dgm:spPr/>
      <dgm:t>
        <a:bodyPr/>
        <a:lstStyle/>
        <a:p>
          <a:endParaRPr lang="en-US"/>
        </a:p>
      </dgm:t>
    </dgm:pt>
    <dgm:pt modelId="{209905C2-265B-49C7-8FE9-C11C56310F4E}">
      <dgm:prSet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Nhà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máy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điện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nguyên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tử</a:t>
          </a:r>
          <a:endParaRPr lang="en-US" dirty="0">
            <a:solidFill>
              <a:srgbClr val="FF0000"/>
            </a:solidFill>
          </a:endParaRPr>
        </a:p>
      </dgm:t>
    </dgm:pt>
    <dgm:pt modelId="{13A2F623-1589-4AAC-AC08-339B2D66EE2B}" type="parTrans" cxnId="{99037348-7EA1-4CF1-A3DE-1E0064579528}">
      <dgm:prSet/>
      <dgm:spPr/>
      <dgm:t>
        <a:bodyPr/>
        <a:lstStyle/>
        <a:p>
          <a:endParaRPr lang="en-US"/>
        </a:p>
      </dgm:t>
    </dgm:pt>
    <dgm:pt modelId="{BD1DD483-57BC-4BCA-8256-F8527978F4E5}" type="sibTrans" cxnId="{99037348-7EA1-4CF1-A3DE-1E0064579528}">
      <dgm:prSet/>
      <dgm:spPr/>
      <dgm:t>
        <a:bodyPr/>
        <a:lstStyle/>
        <a:p>
          <a:endParaRPr lang="en-US"/>
        </a:p>
      </dgm:t>
    </dgm:pt>
    <dgm:pt modelId="{0088D959-BDC6-4BCA-9247-20449B9B61FD}" type="pres">
      <dgm:prSet presAssocID="{D29114CB-A158-45AD-901F-FC385FC733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760DC-5117-498F-BB1A-EAACFD23EED2}" type="pres">
      <dgm:prSet presAssocID="{CCF9315D-B4C3-4C97-A983-6AF51ADD1BCD}" presName="root1" presStyleCnt="0"/>
      <dgm:spPr/>
    </dgm:pt>
    <dgm:pt modelId="{6C73CA77-0B16-4D88-BD74-C42C1CFC21C7}" type="pres">
      <dgm:prSet presAssocID="{CCF9315D-B4C3-4C97-A983-6AF51ADD1BCD}" presName="LevelOneTextNode" presStyleLbl="node0" presStyleIdx="0" presStyleCnt="1" custScaleY="265669" custLinFactNeighborX="-339" custLinFactNeighborY="1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5C2AF1-43E8-4BBC-9221-99E680938672}" type="pres">
      <dgm:prSet presAssocID="{CCF9315D-B4C3-4C97-A983-6AF51ADD1BCD}" presName="level2hierChild" presStyleCnt="0"/>
      <dgm:spPr/>
    </dgm:pt>
    <dgm:pt modelId="{852A1F62-2E6E-4999-B4BD-0C58DFD3D1FA}" type="pres">
      <dgm:prSet presAssocID="{CE1B1244-55DC-4154-98B6-2D0BCA2605A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0DFC717-F6D5-4B51-A280-259EF3E0D1C2}" type="pres">
      <dgm:prSet presAssocID="{CE1B1244-55DC-4154-98B6-2D0BCA2605A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66E947F-FF74-491B-99A9-C036441D3E48}" type="pres">
      <dgm:prSet presAssocID="{97CCD209-198F-4F24-9A5D-EC128D749041}" presName="root2" presStyleCnt="0"/>
      <dgm:spPr/>
    </dgm:pt>
    <dgm:pt modelId="{3692C491-06B5-4AD8-BCD0-27FC144C6479}" type="pres">
      <dgm:prSet presAssocID="{97CCD209-198F-4F24-9A5D-EC128D749041}" presName="LevelTwoTextNode" presStyleLbl="node2" presStyleIdx="0" presStyleCnt="2" custLinFactNeighborX="-11819" custLinFactNeighborY="-907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7481CB-7E3E-4F52-9B40-336C134535B6}" type="pres">
      <dgm:prSet presAssocID="{97CCD209-198F-4F24-9A5D-EC128D749041}" presName="level3hierChild" presStyleCnt="0"/>
      <dgm:spPr/>
    </dgm:pt>
    <dgm:pt modelId="{38D9FCA8-8153-4139-B493-96A1AE2FFD53}" type="pres">
      <dgm:prSet presAssocID="{48DD1B95-24C8-4A70-9F23-5C8FA8B5100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77DF2F8-1110-4D6B-A41E-3EB8E9E59375}" type="pres">
      <dgm:prSet presAssocID="{48DD1B95-24C8-4A70-9F23-5C8FA8B5100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1F934871-FDA1-49A3-A3D3-7C5E0C00A761}" type="pres">
      <dgm:prSet presAssocID="{594344AC-8FE2-4BEC-A8C0-85142D8E790B}" presName="root2" presStyleCnt="0"/>
      <dgm:spPr/>
    </dgm:pt>
    <dgm:pt modelId="{C218B2F5-C612-4833-B516-AB7EA9BB8CBA}" type="pres">
      <dgm:prSet presAssocID="{594344AC-8FE2-4BEC-A8C0-85142D8E790B}" presName="LevelTwoTextNode" presStyleLbl="node3" presStyleIdx="0" presStyleCnt="3" custLinFactY="-10376" custLinFactNeighborX="-74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BE680-9488-42EA-98D4-74CDE2C84553}" type="pres">
      <dgm:prSet presAssocID="{594344AC-8FE2-4BEC-A8C0-85142D8E790B}" presName="level3hierChild" presStyleCnt="0"/>
      <dgm:spPr/>
    </dgm:pt>
    <dgm:pt modelId="{CD9ABE21-84F5-412A-A60B-DD08965D4C23}" type="pres">
      <dgm:prSet presAssocID="{B5CBAFB7-5BF9-489C-846D-9EA5A129AF28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A068EC1-355C-4771-BB9F-9287F1B7F965}" type="pres">
      <dgm:prSet presAssocID="{B5CBAFB7-5BF9-489C-846D-9EA5A129AF28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E7EE871-F75F-4577-9A6F-2B4FC2256124}" type="pres">
      <dgm:prSet presAssocID="{F01042FC-F50D-4C93-87A1-2C3BCF7B45B0}" presName="root2" presStyleCnt="0"/>
      <dgm:spPr/>
    </dgm:pt>
    <dgm:pt modelId="{B554D506-75A0-4A7E-8E4A-E56031199D5A}" type="pres">
      <dgm:prSet presAssocID="{F01042FC-F50D-4C93-87A1-2C3BCF7B45B0}" presName="LevelTwoTextNode" presStyleLbl="node3" presStyleIdx="1" presStyleCnt="3" custLinFactNeighborX="-7449" custLinFactNeighborY="-907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21E05D-4002-43A1-8FD0-C106D6270F91}" type="pres">
      <dgm:prSet presAssocID="{F01042FC-F50D-4C93-87A1-2C3BCF7B45B0}" presName="level3hierChild" presStyleCnt="0"/>
      <dgm:spPr/>
    </dgm:pt>
    <dgm:pt modelId="{E2C52B95-DD62-4E04-B722-A81A1FD3C3A0}" type="pres">
      <dgm:prSet presAssocID="{B92F4789-F923-4BC4-BBF2-DE6CACF930A4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D7367632-BA3B-49C9-8DEA-92E394C47C51}" type="pres">
      <dgm:prSet presAssocID="{B92F4789-F923-4BC4-BBF2-DE6CACF930A4}" presName="connTx" presStyleLbl="parChTrans1D4" presStyleIdx="0" presStyleCnt="3"/>
      <dgm:spPr/>
      <dgm:t>
        <a:bodyPr/>
        <a:lstStyle/>
        <a:p>
          <a:endParaRPr lang="en-US"/>
        </a:p>
      </dgm:t>
    </dgm:pt>
    <dgm:pt modelId="{1D8F7E7C-5993-4B76-83D4-6BC841AD215A}" type="pres">
      <dgm:prSet presAssocID="{A571E578-760C-4EFA-A599-14F73B498FA5}" presName="root2" presStyleCnt="0"/>
      <dgm:spPr/>
    </dgm:pt>
    <dgm:pt modelId="{0BE1CCC8-3939-4F3C-8EED-6DB04529A285}" type="pres">
      <dgm:prSet presAssocID="{A571E578-760C-4EFA-A599-14F73B498FA5}" presName="LevelTwoTextNode" presStyleLbl="node4" presStyleIdx="0" presStyleCnt="3" custLinFactNeighborX="-3078" custLinFactNeighborY="-78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1F3E43-69A7-4F79-B4A1-9C2A0220FFF3}" type="pres">
      <dgm:prSet presAssocID="{A571E578-760C-4EFA-A599-14F73B498FA5}" presName="level3hierChild" presStyleCnt="0"/>
      <dgm:spPr/>
    </dgm:pt>
    <dgm:pt modelId="{A2325FD1-A229-4F01-86DD-E2CF2BD723BA}" type="pres">
      <dgm:prSet presAssocID="{E8B81C50-4AC5-4D4D-A47F-62B2A71F0E49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1FB5AFBC-EECF-4A12-A526-AA6BAF8EBFFC}" type="pres">
      <dgm:prSet presAssocID="{E8B81C50-4AC5-4D4D-A47F-62B2A71F0E49}" presName="connTx" presStyleLbl="parChTrans1D4" presStyleIdx="1" presStyleCnt="3"/>
      <dgm:spPr/>
      <dgm:t>
        <a:bodyPr/>
        <a:lstStyle/>
        <a:p>
          <a:endParaRPr lang="en-US"/>
        </a:p>
      </dgm:t>
    </dgm:pt>
    <dgm:pt modelId="{12CF5C34-494C-4C99-81B5-F49513CB4D03}" type="pres">
      <dgm:prSet presAssocID="{F6F55CB3-0788-46E6-97C4-4BE29BDA8401}" presName="root2" presStyleCnt="0"/>
      <dgm:spPr/>
    </dgm:pt>
    <dgm:pt modelId="{63A3B1F3-C9DB-4190-85E8-C2874F190248}" type="pres">
      <dgm:prSet presAssocID="{F6F55CB3-0788-46E6-97C4-4BE29BDA8401}" presName="LevelTwoTextNode" presStyleLbl="node4" presStyleIdx="1" presStyleCnt="3" custLinFactNeighborX="-1243" custLinFactNeighborY="-42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B8B09C-4846-43F0-B538-351E9DA385F3}" type="pres">
      <dgm:prSet presAssocID="{F6F55CB3-0788-46E6-97C4-4BE29BDA8401}" presName="level3hierChild" presStyleCnt="0"/>
      <dgm:spPr/>
    </dgm:pt>
    <dgm:pt modelId="{3B03537A-7AB0-4548-A375-025BA9494F16}" type="pres">
      <dgm:prSet presAssocID="{13A2F623-1589-4AAC-AC08-339B2D66EE2B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534758FA-B5D9-473C-BFBD-465A1F781F27}" type="pres">
      <dgm:prSet presAssocID="{13A2F623-1589-4AAC-AC08-339B2D66EE2B}" presName="connTx" presStyleLbl="parChTrans1D4" presStyleIdx="2" presStyleCnt="3"/>
      <dgm:spPr/>
      <dgm:t>
        <a:bodyPr/>
        <a:lstStyle/>
        <a:p>
          <a:endParaRPr lang="en-US"/>
        </a:p>
      </dgm:t>
    </dgm:pt>
    <dgm:pt modelId="{26ABA658-73CF-4EC8-AEFC-1936A95165DF}" type="pres">
      <dgm:prSet presAssocID="{209905C2-265B-49C7-8FE9-C11C56310F4E}" presName="root2" presStyleCnt="0"/>
      <dgm:spPr/>
    </dgm:pt>
    <dgm:pt modelId="{7A5D9D9A-FCAB-41FF-9F8A-11EA27031DB4}" type="pres">
      <dgm:prSet presAssocID="{209905C2-265B-49C7-8FE9-C11C56310F4E}" presName="LevelTwoTextNode" presStyleLbl="node4" presStyleIdx="2" presStyleCnt="3" custLinFactNeighborX="-339" custLinFactNeighborY="1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62A2A2-7EDC-414C-857F-905741C18916}" type="pres">
      <dgm:prSet presAssocID="{209905C2-265B-49C7-8FE9-C11C56310F4E}" presName="level3hierChild" presStyleCnt="0"/>
      <dgm:spPr/>
    </dgm:pt>
    <dgm:pt modelId="{65EA9418-7149-4C6A-A9F8-668358E476BC}" type="pres">
      <dgm:prSet presAssocID="{79F3068A-10F5-47E9-B7C0-4A74D440F154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1D60B044-96FB-4C5A-B4A2-5D22C8B9CCA5}" type="pres">
      <dgm:prSet presAssocID="{79F3068A-10F5-47E9-B7C0-4A74D440F154}" presName="connTx" presStyleLbl="parChTrans1D3" presStyleIdx="2" presStyleCnt="3"/>
      <dgm:spPr/>
      <dgm:t>
        <a:bodyPr/>
        <a:lstStyle/>
        <a:p>
          <a:endParaRPr lang="en-US"/>
        </a:p>
      </dgm:t>
    </dgm:pt>
    <dgm:pt modelId="{85F3118C-D9E4-44BE-99FE-BED35EE44726}" type="pres">
      <dgm:prSet presAssocID="{CE4DB5AF-8914-4394-AD64-89C4DA59F619}" presName="root2" presStyleCnt="0"/>
      <dgm:spPr/>
    </dgm:pt>
    <dgm:pt modelId="{B5EA4D52-0F3D-47CA-B284-61C96823EB2C}" type="pres">
      <dgm:prSet presAssocID="{CE4DB5AF-8914-4394-AD64-89C4DA59F619}" presName="LevelTwoTextNode" presStyleLbl="node3" presStyleIdx="2" presStyleCnt="3" custLinFactNeighborX="-1055" custLinFactNeighborY="-31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805E7E-E5B4-4797-81C1-87BE1E294E1C}" type="pres">
      <dgm:prSet presAssocID="{CE4DB5AF-8914-4394-AD64-89C4DA59F619}" presName="level3hierChild" presStyleCnt="0"/>
      <dgm:spPr/>
    </dgm:pt>
    <dgm:pt modelId="{47D26B77-EDF3-460D-BF9A-34C67A49E0C3}" type="pres">
      <dgm:prSet presAssocID="{B1F80F78-F8E3-4A0B-8AC3-7E6128D51AA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12FD6C0-C68C-4191-A570-791114C1C18C}" type="pres">
      <dgm:prSet presAssocID="{B1F80F78-F8E3-4A0B-8AC3-7E6128D51AA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A43CEEB-E447-409A-98BB-BBC3DC063145}" type="pres">
      <dgm:prSet presAssocID="{3A512DCB-911E-41DB-B4AC-45790F756285}" presName="root2" presStyleCnt="0"/>
      <dgm:spPr/>
    </dgm:pt>
    <dgm:pt modelId="{7599FD25-3430-4DBB-9904-A821185FDE33}" type="pres">
      <dgm:prSet presAssocID="{3A512DCB-911E-41DB-B4AC-45790F756285}" presName="LevelTwoTextNode" presStyleLbl="node2" presStyleIdx="1" presStyleCnt="2" custLinFactNeighborX="-1507" custLinFactNeighborY="726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A8CA23-7412-49F3-AA11-BC4729A292B5}" type="pres">
      <dgm:prSet presAssocID="{3A512DCB-911E-41DB-B4AC-45790F756285}" presName="level3hierChild" presStyleCnt="0"/>
      <dgm:spPr/>
    </dgm:pt>
  </dgm:ptLst>
  <dgm:cxnLst>
    <dgm:cxn modelId="{95EAC766-EFF9-4A79-B413-892303D4FE50}" type="presOf" srcId="{CE1B1244-55DC-4154-98B6-2D0BCA2605AE}" destId="{80DFC717-F6D5-4B51-A280-259EF3E0D1C2}" srcOrd="1" destOrd="0" presId="urn:microsoft.com/office/officeart/2005/8/layout/hierarchy2"/>
    <dgm:cxn modelId="{1724C338-FC25-46EF-B45B-46AC42D8CC40}" type="presOf" srcId="{CE1B1244-55DC-4154-98B6-2D0BCA2605AE}" destId="{852A1F62-2E6E-4999-B4BD-0C58DFD3D1FA}" srcOrd="0" destOrd="0" presId="urn:microsoft.com/office/officeart/2005/8/layout/hierarchy2"/>
    <dgm:cxn modelId="{DCF69D5D-3C3D-40AB-B879-92F5E3E6615C}" type="presOf" srcId="{3A512DCB-911E-41DB-B4AC-45790F756285}" destId="{7599FD25-3430-4DBB-9904-A821185FDE33}" srcOrd="0" destOrd="0" presId="urn:microsoft.com/office/officeart/2005/8/layout/hierarchy2"/>
    <dgm:cxn modelId="{99037348-7EA1-4CF1-A3DE-1E0064579528}" srcId="{F01042FC-F50D-4C93-87A1-2C3BCF7B45B0}" destId="{209905C2-265B-49C7-8FE9-C11C56310F4E}" srcOrd="2" destOrd="0" parTransId="{13A2F623-1589-4AAC-AC08-339B2D66EE2B}" sibTransId="{BD1DD483-57BC-4BCA-8256-F8527978F4E5}"/>
    <dgm:cxn modelId="{7397870B-673F-4D88-8D39-707D6ECE988F}" srcId="{F01042FC-F50D-4C93-87A1-2C3BCF7B45B0}" destId="{A571E578-760C-4EFA-A599-14F73B498FA5}" srcOrd="0" destOrd="0" parTransId="{B92F4789-F923-4BC4-BBF2-DE6CACF930A4}" sibTransId="{80C38B95-330F-4612-AEAF-DFD1590A02E8}"/>
    <dgm:cxn modelId="{9169E23E-BF84-46CB-9756-DBE531890789}" type="presOf" srcId="{F6F55CB3-0788-46E6-97C4-4BE29BDA8401}" destId="{63A3B1F3-C9DB-4190-85E8-C2874F190248}" srcOrd="0" destOrd="0" presId="urn:microsoft.com/office/officeart/2005/8/layout/hierarchy2"/>
    <dgm:cxn modelId="{CDED4954-8F94-4D1D-B467-4720EA1BECC2}" type="presOf" srcId="{CE4DB5AF-8914-4394-AD64-89C4DA59F619}" destId="{B5EA4D52-0F3D-47CA-B284-61C96823EB2C}" srcOrd="0" destOrd="0" presId="urn:microsoft.com/office/officeart/2005/8/layout/hierarchy2"/>
    <dgm:cxn modelId="{F712D12C-2DD3-436C-8EDB-D85D5A150CE1}" srcId="{97CCD209-198F-4F24-9A5D-EC128D749041}" destId="{CE4DB5AF-8914-4394-AD64-89C4DA59F619}" srcOrd="2" destOrd="0" parTransId="{79F3068A-10F5-47E9-B7C0-4A74D440F154}" sibTransId="{DB00C8C5-A662-42A5-99BE-ED267ADD667C}"/>
    <dgm:cxn modelId="{8DF06028-6196-46E4-A5DE-3F70B07F748A}" type="presOf" srcId="{CCF9315D-B4C3-4C97-A983-6AF51ADD1BCD}" destId="{6C73CA77-0B16-4D88-BD74-C42C1CFC21C7}" srcOrd="0" destOrd="0" presId="urn:microsoft.com/office/officeart/2005/8/layout/hierarchy2"/>
    <dgm:cxn modelId="{9CC29B10-D00A-4388-9B24-3514A0274BF4}" type="presOf" srcId="{79F3068A-10F5-47E9-B7C0-4A74D440F154}" destId="{1D60B044-96FB-4C5A-B4A2-5D22C8B9CCA5}" srcOrd="1" destOrd="0" presId="urn:microsoft.com/office/officeart/2005/8/layout/hierarchy2"/>
    <dgm:cxn modelId="{EAC3FD48-BB55-4600-8626-6917D2131A55}" srcId="{D29114CB-A158-45AD-901F-FC385FC73334}" destId="{CCF9315D-B4C3-4C97-A983-6AF51ADD1BCD}" srcOrd="0" destOrd="0" parTransId="{A3B32A28-9250-463D-9418-90BCD5201F8E}" sibTransId="{8EF00348-7A88-40A5-A41C-0A6AF0B76983}"/>
    <dgm:cxn modelId="{22015D26-E707-4681-8971-FDCF3CB26B6D}" type="presOf" srcId="{B5CBAFB7-5BF9-489C-846D-9EA5A129AF28}" destId="{CD9ABE21-84F5-412A-A60B-DD08965D4C23}" srcOrd="0" destOrd="0" presId="urn:microsoft.com/office/officeart/2005/8/layout/hierarchy2"/>
    <dgm:cxn modelId="{5AD61B9C-FDCD-41BF-B5D7-4B35A8613B06}" type="presOf" srcId="{13A2F623-1589-4AAC-AC08-339B2D66EE2B}" destId="{534758FA-B5D9-473C-BFBD-465A1F781F27}" srcOrd="1" destOrd="0" presId="urn:microsoft.com/office/officeart/2005/8/layout/hierarchy2"/>
    <dgm:cxn modelId="{77FBD47C-5F89-4A9D-85F7-5372A0EB83FA}" type="presOf" srcId="{13A2F623-1589-4AAC-AC08-339B2D66EE2B}" destId="{3B03537A-7AB0-4548-A375-025BA9494F16}" srcOrd="0" destOrd="0" presId="urn:microsoft.com/office/officeart/2005/8/layout/hierarchy2"/>
    <dgm:cxn modelId="{D4C0432A-001D-46A7-AE02-431720CDA706}" type="presOf" srcId="{A571E578-760C-4EFA-A599-14F73B498FA5}" destId="{0BE1CCC8-3939-4F3C-8EED-6DB04529A285}" srcOrd="0" destOrd="0" presId="urn:microsoft.com/office/officeart/2005/8/layout/hierarchy2"/>
    <dgm:cxn modelId="{F8B6D979-02CF-4D3A-9E87-FA58DB745B9A}" type="presOf" srcId="{97CCD209-198F-4F24-9A5D-EC128D749041}" destId="{3692C491-06B5-4AD8-BCD0-27FC144C6479}" srcOrd="0" destOrd="0" presId="urn:microsoft.com/office/officeart/2005/8/layout/hierarchy2"/>
    <dgm:cxn modelId="{CC78E5AC-D027-4E52-A3D6-8158B1CE502D}" type="presOf" srcId="{594344AC-8FE2-4BEC-A8C0-85142D8E790B}" destId="{C218B2F5-C612-4833-B516-AB7EA9BB8CBA}" srcOrd="0" destOrd="0" presId="urn:microsoft.com/office/officeart/2005/8/layout/hierarchy2"/>
    <dgm:cxn modelId="{57BC6C8F-A450-4048-B0AB-59DD0A8BEDB7}" type="presOf" srcId="{B1F80F78-F8E3-4A0B-8AC3-7E6128D51AA4}" destId="{E12FD6C0-C68C-4191-A570-791114C1C18C}" srcOrd="1" destOrd="0" presId="urn:microsoft.com/office/officeart/2005/8/layout/hierarchy2"/>
    <dgm:cxn modelId="{C885CCA5-0A6E-43C7-8B32-452C526E13BF}" srcId="{CCF9315D-B4C3-4C97-A983-6AF51ADD1BCD}" destId="{3A512DCB-911E-41DB-B4AC-45790F756285}" srcOrd="1" destOrd="0" parTransId="{B1F80F78-F8E3-4A0B-8AC3-7E6128D51AA4}" sibTransId="{99E24650-7B25-4485-8EE8-9FB870E15105}"/>
    <dgm:cxn modelId="{7D10BA8D-653E-4EBA-9923-835F8B555F8F}" srcId="{97CCD209-198F-4F24-9A5D-EC128D749041}" destId="{F01042FC-F50D-4C93-87A1-2C3BCF7B45B0}" srcOrd="1" destOrd="0" parTransId="{B5CBAFB7-5BF9-489C-846D-9EA5A129AF28}" sibTransId="{EBC09C80-2E2C-4D64-AD48-D596D5B4F7D9}"/>
    <dgm:cxn modelId="{90566E7F-4DB1-4F4D-A4E3-D25698B59A70}" type="presOf" srcId="{48DD1B95-24C8-4A70-9F23-5C8FA8B51001}" destId="{38D9FCA8-8153-4139-B493-96A1AE2FFD53}" srcOrd="0" destOrd="0" presId="urn:microsoft.com/office/officeart/2005/8/layout/hierarchy2"/>
    <dgm:cxn modelId="{FAF90E36-BE62-4747-AD26-5AAF6153046B}" type="presOf" srcId="{B1F80F78-F8E3-4A0B-8AC3-7E6128D51AA4}" destId="{47D26B77-EDF3-460D-BF9A-34C67A49E0C3}" srcOrd="0" destOrd="0" presId="urn:microsoft.com/office/officeart/2005/8/layout/hierarchy2"/>
    <dgm:cxn modelId="{1EECD023-1650-4F30-A1B1-DDE2BF816757}" type="presOf" srcId="{F01042FC-F50D-4C93-87A1-2C3BCF7B45B0}" destId="{B554D506-75A0-4A7E-8E4A-E56031199D5A}" srcOrd="0" destOrd="0" presId="urn:microsoft.com/office/officeart/2005/8/layout/hierarchy2"/>
    <dgm:cxn modelId="{06340809-578B-46F0-A9E6-12362F499459}" type="presOf" srcId="{B92F4789-F923-4BC4-BBF2-DE6CACF930A4}" destId="{E2C52B95-DD62-4E04-B722-A81A1FD3C3A0}" srcOrd="0" destOrd="0" presId="urn:microsoft.com/office/officeart/2005/8/layout/hierarchy2"/>
    <dgm:cxn modelId="{0B5A1072-5DD1-448D-9A72-0A5BC1A42C83}" type="presOf" srcId="{79F3068A-10F5-47E9-B7C0-4A74D440F154}" destId="{65EA9418-7149-4C6A-A9F8-668358E476BC}" srcOrd="0" destOrd="0" presId="urn:microsoft.com/office/officeart/2005/8/layout/hierarchy2"/>
    <dgm:cxn modelId="{B55AAC04-3EF9-42D5-B00F-5CF585D5BE27}" type="presOf" srcId="{E8B81C50-4AC5-4D4D-A47F-62B2A71F0E49}" destId="{1FB5AFBC-EECF-4A12-A526-AA6BAF8EBFFC}" srcOrd="1" destOrd="0" presId="urn:microsoft.com/office/officeart/2005/8/layout/hierarchy2"/>
    <dgm:cxn modelId="{E9EEE479-3DFB-4EE0-9EA6-844B1A4BD275}" type="presOf" srcId="{B5CBAFB7-5BF9-489C-846D-9EA5A129AF28}" destId="{FA068EC1-355C-4771-BB9F-9287F1B7F965}" srcOrd="1" destOrd="0" presId="urn:microsoft.com/office/officeart/2005/8/layout/hierarchy2"/>
    <dgm:cxn modelId="{AAFE613F-C976-47DC-873A-FAAD7D3B4772}" type="presOf" srcId="{E8B81C50-4AC5-4D4D-A47F-62B2A71F0E49}" destId="{A2325FD1-A229-4F01-86DD-E2CF2BD723BA}" srcOrd="0" destOrd="0" presId="urn:microsoft.com/office/officeart/2005/8/layout/hierarchy2"/>
    <dgm:cxn modelId="{4723AB11-B051-40D1-8EA0-A91BE9D5C255}" srcId="{97CCD209-198F-4F24-9A5D-EC128D749041}" destId="{594344AC-8FE2-4BEC-A8C0-85142D8E790B}" srcOrd="0" destOrd="0" parTransId="{48DD1B95-24C8-4A70-9F23-5C8FA8B51001}" sibTransId="{FB9645A1-C980-4630-8387-666AA1DA78EF}"/>
    <dgm:cxn modelId="{8F00B213-8040-40F1-A170-732F76D2B242}" type="presOf" srcId="{209905C2-265B-49C7-8FE9-C11C56310F4E}" destId="{7A5D9D9A-FCAB-41FF-9F8A-11EA27031DB4}" srcOrd="0" destOrd="0" presId="urn:microsoft.com/office/officeart/2005/8/layout/hierarchy2"/>
    <dgm:cxn modelId="{A77AD08F-673D-4839-8A54-BD153DA2AD22}" type="presOf" srcId="{D29114CB-A158-45AD-901F-FC385FC73334}" destId="{0088D959-BDC6-4BCA-9247-20449B9B61FD}" srcOrd="0" destOrd="0" presId="urn:microsoft.com/office/officeart/2005/8/layout/hierarchy2"/>
    <dgm:cxn modelId="{4EE4587E-B1D3-402F-8403-6EB6E6397CFA}" type="presOf" srcId="{48DD1B95-24C8-4A70-9F23-5C8FA8B51001}" destId="{277DF2F8-1110-4D6B-A41E-3EB8E9E59375}" srcOrd="1" destOrd="0" presId="urn:microsoft.com/office/officeart/2005/8/layout/hierarchy2"/>
    <dgm:cxn modelId="{3A07181D-B968-428C-90C0-0F7CD738FDD5}" type="presOf" srcId="{B92F4789-F923-4BC4-BBF2-DE6CACF930A4}" destId="{D7367632-BA3B-49C9-8DEA-92E394C47C51}" srcOrd="1" destOrd="0" presId="urn:microsoft.com/office/officeart/2005/8/layout/hierarchy2"/>
    <dgm:cxn modelId="{5D70DD22-7B6C-4B09-8840-5C6DF34204D8}" srcId="{CCF9315D-B4C3-4C97-A983-6AF51ADD1BCD}" destId="{97CCD209-198F-4F24-9A5D-EC128D749041}" srcOrd="0" destOrd="0" parTransId="{CE1B1244-55DC-4154-98B6-2D0BCA2605AE}" sibTransId="{BB0B28C0-F296-492F-8A9A-3C051AB74CB0}"/>
    <dgm:cxn modelId="{9A29ABDA-2C0F-45BD-BE2A-24E5D1BF34A0}" srcId="{F01042FC-F50D-4C93-87A1-2C3BCF7B45B0}" destId="{F6F55CB3-0788-46E6-97C4-4BE29BDA8401}" srcOrd="1" destOrd="0" parTransId="{E8B81C50-4AC5-4D4D-A47F-62B2A71F0E49}" sibTransId="{B7C64FCD-28F1-485C-93C5-5171E71E0295}"/>
    <dgm:cxn modelId="{98B94A16-F593-4416-8A29-00E5CA12D874}" type="presParOf" srcId="{0088D959-BDC6-4BCA-9247-20449B9B61FD}" destId="{293760DC-5117-498F-BB1A-EAACFD23EED2}" srcOrd="0" destOrd="0" presId="urn:microsoft.com/office/officeart/2005/8/layout/hierarchy2"/>
    <dgm:cxn modelId="{B7F9775B-10EB-4ABA-80C8-4883559CBB0D}" type="presParOf" srcId="{293760DC-5117-498F-BB1A-EAACFD23EED2}" destId="{6C73CA77-0B16-4D88-BD74-C42C1CFC21C7}" srcOrd="0" destOrd="0" presId="urn:microsoft.com/office/officeart/2005/8/layout/hierarchy2"/>
    <dgm:cxn modelId="{D1D59C93-2583-4A97-82DF-780AED133020}" type="presParOf" srcId="{293760DC-5117-498F-BB1A-EAACFD23EED2}" destId="{EB5C2AF1-43E8-4BBC-9221-99E680938672}" srcOrd="1" destOrd="0" presId="urn:microsoft.com/office/officeart/2005/8/layout/hierarchy2"/>
    <dgm:cxn modelId="{A1558288-7B0F-4541-9BB8-878844950F68}" type="presParOf" srcId="{EB5C2AF1-43E8-4BBC-9221-99E680938672}" destId="{852A1F62-2E6E-4999-B4BD-0C58DFD3D1FA}" srcOrd="0" destOrd="0" presId="urn:microsoft.com/office/officeart/2005/8/layout/hierarchy2"/>
    <dgm:cxn modelId="{5D82A2CA-887D-4C18-BEDB-CC1689859311}" type="presParOf" srcId="{852A1F62-2E6E-4999-B4BD-0C58DFD3D1FA}" destId="{80DFC717-F6D5-4B51-A280-259EF3E0D1C2}" srcOrd="0" destOrd="0" presId="urn:microsoft.com/office/officeart/2005/8/layout/hierarchy2"/>
    <dgm:cxn modelId="{55BBD4D9-EE19-437E-B789-6E4213F939C8}" type="presParOf" srcId="{EB5C2AF1-43E8-4BBC-9221-99E680938672}" destId="{166E947F-FF74-491B-99A9-C036441D3E48}" srcOrd="1" destOrd="0" presId="urn:microsoft.com/office/officeart/2005/8/layout/hierarchy2"/>
    <dgm:cxn modelId="{B9A31E6C-CF2F-40EC-9EEC-7EEA0E29F55C}" type="presParOf" srcId="{166E947F-FF74-491B-99A9-C036441D3E48}" destId="{3692C491-06B5-4AD8-BCD0-27FC144C6479}" srcOrd="0" destOrd="0" presId="urn:microsoft.com/office/officeart/2005/8/layout/hierarchy2"/>
    <dgm:cxn modelId="{A28E74DD-0ABD-4E0A-8C8E-59830A248E41}" type="presParOf" srcId="{166E947F-FF74-491B-99A9-C036441D3E48}" destId="{317481CB-7E3E-4F52-9B40-336C134535B6}" srcOrd="1" destOrd="0" presId="urn:microsoft.com/office/officeart/2005/8/layout/hierarchy2"/>
    <dgm:cxn modelId="{BEA32B97-94B8-40C6-A4AC-C63B6FAF9605}" type="presParOf" srcId="{317481CB-7E3E-4F52-9B40-336C134535B6}" destId="{38D9FCA8-8153-4139-B493-96A1AE2FFD53}" srcOrd="0" destOrd="0" presId="urn:microsoft.com/office/officeart/2005/8/layout/hierarchy2"/>
    <dgm:cxn modelId="{AE749948-BB89-4BF4-ACDA-5D026F86CDF5}" type="presParOf" srcId="{38D9FCA8-8153-4139-B493-96A1AE2FFD53}" destId="{277DF2F8-1110-4D6B-A41E-3EB8E9E59375}" srcOrd="0" destOrd="0" presId="urn:microsoft.com/office/officeart/2005/8/layout/hierarchy2"/>
    <dgm:cxn modelId="{E7A5A2ED-1DD7-4C10-BCD3-4F1CD02AD86E}" type="presParOf" srcId="{317481CB-7E3E-4F52-9B40-336C134535B6}" destId="{1F934871-FDA1-49A3-A3D3-7C5E0C00A761}" srcOrd="1" destOrd="0" presId="urn:microsoft.com/office/officeart/2005/8/layout/hierarchy2"/>
    <dgm:cxn modelId="{962BB1E7-B507-4975-94E3-6B1B4258A9B7}" type="presParOf" srcId="{1F934871-FDA1-49A3-A3D3-7C5E0C00A761}" destId="{C218B2F5-C612-4833-B516-AB7EA9BB8CBA}" srcOrd="0" destOrd="0" presId="urn:microsoft.com/office/officeart/2005/8/layout/hierarchy2"/>
    <dgm:cxn modelId="{2B08D984-4EFF-4D09-BB03-285FC73565D5}" type="presParOf" srcId="{1F934871-FDA1-49A3-A3D3-7C5E0C00A761}" destId="{CB4BE680-9488-42EA-98D4-74CDE2C84553}" srcOrd="1" destOrd="0" presId="urn:microsoft.com/office/officeart/2005/8/layout/hierarchy2"/>
    <dgm:cxn modelId="{A07EE831-93BC-4291-ACDE-1EDFAB3834B2}" type="presParOf" srcId="{317481CB-7E3E-4F52-9B40-336C134535B6}" destId="{CD9ABE21-84F5-412A-A60B-DD08965D4C23}" srcOrd="2" destOrd="0" presId="urn:microsoft.com/office/officeart/2005/8/layout/hierarchy2"/>
    <dgm:cxn modelId="{D747F358-A2DB-4A10-BED8-46C42F093AD5}" type="presParOf" srcId="{CD9ABE21-84F5-412A-A60B-DD08965D4C23}" destId="{FA068EC1-355C-4771-BB9F-9287F1B7F965}" srcOrd="0" destOrd="0" presId="urn:microsoft.com/office/officeart/2005/8/layout/hierarchy2"/>
    <dgm:cxn modelId="{F0D83F1D-007A-488C-8412-86F862478A66}" type="presParOf" srcId="{317481CB-7E3E-4F52-9B40-336C134535B6}" destId="{0E7EE871-F75F-4577-9A6F-2B4FC2256124}" srcOrd="3" destOrd="0" presId="urn:microsoft.com/office/officeart/2005/8/layout/hierarchy2"/>
    <dgm:cxn modelId="{34DECE70-9B53-4FA8-9641-3354603555D3}" type="presParOf" srcId="{0E7EE871-F75F-4577-9A6F-2B4FC2256124}" destId="{B554D506-75A0-4A7E-8E4A-E56031199D5A}" srcOrd="0" destOrd="0" presId="urn:microsoft.com/office/officeart/2005/8/layout/hierarchy2"/>
    <dgm:cxn modelId="{F63C1B5A-AB51-4747-85E7-A9DE8EACEB35}" type="presParOf" srcId="{0E7EE871-F75F-4577-9A6F-2B4FC2256124}" destId="{8521E05D-4002-43A1-8FD0-C106D6270F91}" srcOrd="1" destOrd="0" presId="urn:microsoft.com/office/officeart/2005/8/layout/hierarchy2"/>
    <dgm:cxn modelId="{09F20B18-F4C3-45E9-922E-9AC8D9B88DCD}" type="presParOf" srcId="{8521E05D-4002-43A1-8FD0-C106D6270F91}" destId="{E2C52B95-DD62-4E04-B722-A81A1FD3C3A0}" srcOrd="0" destOrd="0" presId="urn:microsoft.com/office/officeart/2005/8/layout/hierarchy2"/>
    <dgm:cxn modelId="{A636BE19-B5A7-4DB8-ABDE-3A10DA21BC2A}" type="presParOf" srcId="{E2C52B95-DD62-4E04-B722-A81A1FD3C3A0}" destId="{D7367632-BA3B-49C9-8DEA-92E394C47C51}" srcOrd="0" destOrd="0" presId="urn:microsoft.com/office/officeart/2005/8/layout/hierarchy2"/>
    <dgm:cxn modelId="{EC9D66B1-9846-48E9-9A03-6A8A6AD510A3}" type="presParOf" srcId="{8521E05D-4002-43A1-8FD0-C106D6270F91}" destId="{1D8F7E7C-5993-4B76-83D4-6BC841AD215A}" srcOrd="1" destOrd="0" presId="urn:microsoft.com/office/officeart/2005/8/layout/hierarchy2"/>
    <dgm:cxn modelId="{9ADA31D8-6FF7-41A0-A773-5A9DB9C046FB}" type="presParOf" srcId="{1D8F7E7C-5993-4B76-83D4-6BC841AD215A}" destId="{0BE1CCC8-3939-4F3C-8EED-6DB04529A285}" srcOrd="0" destOrd="0" presId="urn:microsoft.com/office/officeart/2005/8/layout/hierarchy2"/>
    <dgm:cxn modelId="{AF35C3C0-DF69-4113-A4B4-DBDA2BE2295D}" type="presParOf" srcId="{1D8F7E7C-5993-4B76-83D4-6BC841AD215A}" destId="{9C1F3E43-69A7-4F79-B4A1-9C2A0220FFF3}" srcOrd="1" destOrd="0" presId="urn:microsoft.com/office/officeart/2005/8/layout/hierarchy2"/>
    <dgm:cxn modelId="{430DFD58-9E1B-468D-80A8-C2503014B5EB}" type="presParOf" srcId="{8521E05D-4002-43A1-8FD0-C106D6270F91}" destId="{A2325FD1-A229-4F01-86DD-E2CF2BD723BA}" srcOrd="2" destOrd="0" presId="urn:microsoft.com/office/officeart/2005/8/layout/hierarchy2"/>
    <dgm:cxn modelId="{1AF5BD1C-B223-427F-915C-1473493E2F78}" type="presParOf" srcId="{A2325FD1-A229-4F01-86DD-E2CF2BD723BA}" destId="{1FB5AFBC-EECF-4A12-A526-AA6BAF8EBFFC}" srcOrd="0" destOrd="0" presId="urn:microsoft.com/office/officeart/2005/8/layout/hierarchy2"/>
    <dgm:cxn modelId="{4DDABDDA-A3E5-44BE-BF64-7F04F54C08C3}" type="presParOf" srcId="{8521E05D-4002-43A1-8FD0-C106D6270F91}" destId="{12CF5C34-494C-4C99-81B5-F49513CB4D03}" srcOrd="3" destOrd="0" presId="urn:microsoft.com/office/officeart/2005/8/layout/hierarchy2"/>
    <dgm:cxn modelId="{144EC39A-336A-4A21-B319-8ACE320D6B26}" type="presParOf" srcId="{12CF5C34-494C-4C99-81B5-F49513CB4D03}" destId="{63A3B1F3-C9DB-4190-85E8-C2874F190248}" srcOrd="0" destOrd="0" presId="urn:microsoft.com/office/officeart/2005/8/layout/hierarchy2"/>
    <dgm:cxn modelId="{DD2322F6-C8B5-47AF-B232-F874393BC697}" type="presParOf" srcId="{12CF5C34-494C-4C99-81B5-F49513CB4D03}" destId="{3DB8B09C-4846-43F0-B538-351E9DA385F3}" srcOrd="1" destOrd="0" presId="urn:microsoft.com/office/officeart/2005/8/layout/hierarchy2"/>
    <dgm:cxn modelId="{76C5F51E-C3D8-4083-8064-90BB9A52C228}" type="presParOf" srcId="{8521E05D-4002-43A1-8FD0-C106D6270F91}" destId="{3B03537A-7AB0-4548-A375-025BA9494F16}" srcOrd="4" destOrd="0" presId="urn:microsoft.com/office/officeart/2005/8/layout/hierarchy2"/>
    <dgm:cxn modelId="{100B372D-8D87-4C6D-A916-97D58DCD1369}" type="presParOf" srcId="{3B03537A-7AB0-4548-A375-025BA9494F16}" destId="{534758FA-B5D9-473C-BFBD-465A1F781F27}" srcOrd="0" destOrd="0" presId="urn:microsoft.com/office/officeart/2005/8/layout/hierarchy2"/>
    <dgm:cxn modelId="{1736C51F-3161-405C-A3B8-C97B10DBED5B}" type="presParOf" srcId="{8521E05D-4002-43A1-8FD0-C106D6270F91}" destId="{26ABA658-73CF-4EC8-AEFC-1936A95165DF}" srcOrd="5" destOrd="0" presId="urn:microsoft.com/office/officeart/2005/8/layout/hierarchy2"/>
    <dgm:cxn modelId="{4BC9A69B-13B2-49B7-87E6-161992FA7C60}" type="presParOf" srcId="{26ABA658-73CF-4EC8-AEFC-1936A95165DF}" destId="{7A5D9D9A-FCAB-41FF-9F8A-11EA27031DB4}" srcOrd="0" destOrd="0" presId="urn:microsoft.com/office/officeart/2005/8/layout/hierarchy2"/>
    <dgm:cxn modelId="{25DD24A5-8763-470D-98FB-C0AE175E4C20}" type="presParOf" srcId="{26ABA658-73CF-4EC8-AEFC-1936A95165DF}" destId="{3D62A2A2-7EDC-414C-857F-905741C18916}" srcOrd="1" destOrd="0" presId="urn:microsoft.com/office/officeart/2005/8/layout/hierarchy2"/>
    <dgm:cxn modelId="{CCFA9EB7-4535-47F3-BEC1-EF11C15CAFE3}" type="presParOf" srcId="{317481CB-7E3E-4F52-9B40-336C134535B6}" destId="{65EA9418-7149-4C6A-A9F8-668358E476BC}" srcOrd="4" destOrd="0" presId="urn:microsoft.com/office/officeart/2005/8/layout/hierarchy2"/>
    <dgm:cxn modelId="{8F852ED9-D392-4EBE-ADF8-27A5BA0CCE28}" type="presParOf" srcId="{65EA9418-7149-4C6A-A9F8-668358E476BC}" destId="{1D60B044-96FB-4C5A-B4A2-5D22C8B9CCA5}" srcOrd="0" destOrd="0" presId="urn:microsoft.com/office/officeart/2005/8/layout/hierarchy2"/>
    <dgm:cxn modelId="{17D366D1-3DD3-4F50-843B-631248CEAEE7}" type="presParOf" srcId="{317481CB-7E3E-4F52-9B40-336C134535B6}" destId="{85F3118C-D9E4-44BE-99FE-BED35EE44726}" srcOrd="5" destOrd="0" presId="urn:microsoft.com/office/officeart/2005/8/layout/hierarchy2"/>
    <dgm:cxn modelId="{52091D96-66CC-4A42-8AD3-FCDAB036471B}" type="presParOf" srcId="{85F3118C-D9E4-44BE-99FE-BED35EE44726}" destId="{B5EA4D52-0F3D-47CA-B284-61C96823EB2C}" srcOrd="0" destOrd="0" presId="urn:microsoft.com/office/officeart/2005/8/layout/hierarchy2"/>
    <dgm:cxn modelId="{D90F1E17-8EE1-46AD-87D2-5A669117C011}" type="presParOf" srcId="{85F3118C-D9E4-44BE-99FE-BED35EE44726}" destId="{58805E7E-E5B4-4797-81C1-87BE1E294E1C}" srcOrd="1" destOrd="0" presId="urn:microsoft.com/office/officeart/2005/8/layout/hierarchy2"/>
    <dgm:cxn modelId="{16BDC902-7EE3-495A-ACF7-925831F64A35}" type="presParOf" srcId="{EB5C2AF1-43E8-4BBC-9221-99E680938672}" destId="{47D26B77-EDF3-460D-BF9A-34C67A49E0C3}" srcOrd="2" destOrd="0" presId="urn:microsoft.com/office/officeart/2005/8/layout/hierarchy2"/>
    <dgm:cxn modelId="{7BF9A0A3-13EA-4FE8-BE60-8AC54F2EFFA6}" type="presParOf" srcId="{47D26B77-EDF3-460D-BF9A-34C67A49E0C3}" destId="{E12FD6C0-C68C-4191-A570-791114C1C18C}" srcOrd="0" destOrd="0" presId="urn:microsoft.com/office/officeart/2005/8/layout/hierarchy2"/>
    <dgm:cxn modelId="{CA4A3850-B445-4433-9F6C-E9D911DA0E95}" type="presParOf" srcId="{EB5C2AF1-43E8-4BBC-9221-99E680938672}" destId="{4A43CEEB-E447-409A-98BB-BBC3DC063145}" srcOrd="3" destOrd="0" presId="urn:microsoft.com/office/officeart/2005/8/layout/hierarchy2"/>
    <dgm:cxn modelId="{48B13A04-8D0A-451F-92FC-175DC984B5F0}" type="presParOf" srcId="{4A43CEEB-E447-409A-98BB-BBC3DC063145}" destId="{7599FD25-3430-4DBB-9904-A821185FDE33}" srcOrd="0" destOrd="0" presId="urn:microsoft.com/office/officeart/2005/8/layout/hierarchy2"/>
    <dgm:cxn modelId="{624012A4-618D-4D30-B8F8-149EA714ED9B}" type="presParOf" srcId="{4A43CEEB-E447-409A-98BB-BBC3DC063145}" destId="{42A8CA23-7412-49F3-AA11-BC4729A292B5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FCFF54-150E-49F8-90FE-BB1CDD2DE20D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A56B78-004E-409C-BEA7-A62F0289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E6B55B-1493-424F-99E8-17527FA1729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C9CCE-B5C0-412F-A32D-98D3F3EE9EB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96F1-14A7-499B-894C-A28BA9F1D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B7C1-1D82-4F7C-A7B6-22D88F220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56D47-55F6-403F-B1DB-FB4C3B48B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9ED4-B290-426A-9570-A9C5E3D04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6293-D964-48EE-85CF-A8A5AEA8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10CA-6FF3-4926-84C0-A88900C7D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400B3-9C7D-4219-B029-A67B936B8808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0E4A-1125-4156-ACBA-F48A04270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1705-A4DA-49FA-A5A3-C46AC61DF92E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6BA4-79D1-4C21-A734-FF305745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2300-CCF5-45F5-A1F6-7B1240E50395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8CD1-E1D0-4124-817D-8C9A414B0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5A8F-C7F9-4D7A-B37C-F645E78AD707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4995-FBCE-4691-8552-9E0F9715B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A98E-C9DF-4DAB-BEAC-50419004FE43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F9CF-F0AE-4760-AE9D-B61084B5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B6A5-731E-4629-8D5B-AB5BCF9D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F89E-EC6A-46DF-A728-45410DD79B1E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660C-9636-4552-A37A-B9F1F906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0FCA-954B-4896-A56A-54F6347CB01C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5C76F-13B5-4DD2-A620-7F1901857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FAA2-CABF-46CF-8441-1C222FC9E727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9AB1-1F50-4D44-8212-7996B5FB9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F0E52-41BE-41F4-971E-06FFFBCD30CC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BA47-25CF-4AE8-8E0F-42F0305C1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C3E-9B00-4C2F-AA2B-A514140A724F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9A6B-4572-40B5-A7EB-BB1439D5B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9941-1454-477C-AA0F-B5A097715439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D18E-3CA5-436E-8329-8F08C5028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6A93B-8603-43BD-83C6-AEB37099E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807F-81B1-4AA8-831F-272CD3C58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0E6D-CBF5-4089-8363-B4CCF5EA7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7E760-8B1F-4976-9D74-2AC4C96AC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5474D-2E20-4E27-83B4-F1F10D157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75DF8-6360-4284-A28C-EDC1E9FD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5694FF-5C5E-4007-897F-0A0A14683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90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FB1093-7C1E-4497-8B9E-FC1BB871C2B2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17B11D-CD35-452D-AF0E-066BBB52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.wm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300" y="-76200"/>
            <a:ext cx="8877300" cy="1371600"/>
            <a:chOff x="96" y="192"/>
            <a:chExt cx="4080" cy="864"/>
          </a:xfrm>
        </p:grpSpPr>
        <p:sp>
          <p:nvSpPr>
            <p:cNvPr id="5129" name="AutoShape 3"/>
            <p:cNvSpPr>
              <a:spLocks noChangeArrowheads="1"/>
            </p:cNvSpPr>
            <p:nvPr/>
          </p:nvSpPr>
          <p:spPr bwMode="auto">
            <a:xfrm>
              <a:off x="96" y="192"/>
              <a:ext cx="4080" cy="86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FAFCA2"/>
                </a:gs>
                <a:gs pos="100000">
                  <a:srgbClr val="00FF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5400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13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00" y="384"/>
              <a:ext cx="172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Phần ba</a:t>
              </a:r>
            </a:p>
          </p:txBody>
        </p:sp>
      </p:grp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7026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vi-VN" sz="3200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467600" cy="441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106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KĨ THUẬT ĐIỆN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85725" y="152400"/>
          <a:ext cx="8839200" cy="3886200"/>
        </p:xfrm>
        <a:graphic>
          <a:graphicData uri="http://schemas.openxmlformats.org/presentationml/2006/ole">
            <p:oleObj spid="_x0000_s17410" name="Bitmap Image" r:id="rId3" imgW="11914286" imgH="6257143" progId="PBrush">
              <p:embed/>
            </p:oleObj>
          </a:graphicData>
        </a:graphic>
      </p:graphicFrame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1752600" y="4186238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Hình 32.2. Sô ñoà nhaø maùy thuûy ñieän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1219200" y="6172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81000" y="4643438"/>
            <a:ext cx="678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1. Haõy neâu chöùc naêng chính cuûa doøng nöôùc, tua bin nöôùc, maùy phaùt ñieän?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81000" y="5532438"/>
            <a:ext cx="6400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>
                <a:solidFill>
                  <a:srgbClr val="FF0000"/>
                </a:solidFill>
              </a:rPr>
              <a:t>Haõy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toùm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taét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saûn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xuaát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ñieän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naêng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ôû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nhaø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maùy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thuûy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ñieän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61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50" y="1066800"/>
            <a:ext cx="5353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19513" y="3719513"/>
            <a:ext cx="808037" cy="500062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6705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Hình 32.2 Sơ đồ nhà máy thủy điện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flipV="1">
            <a:off x="3867150" y="4632325"/>
            <a:ext cx="5334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032250" y="4184650"/>
            <a:ext cx="200025" cy="431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790950" y="3790950"/>
            <a:ext cx="685800" cy="3810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243388" y="4649788"/>
            <a:ext cx="4762" cy="271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430713" y="3786188"/>
            <a:ext cx="1905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114800" y="3771900"/>
            <a:ext cx="1270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114800" y="4648200"/>
            <a:ext cx="4763" cy="271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2895600" y="2286000"/>
            <a:ext cx="914400" cy="1371600"/>
            <a:chOff x="3408" y="1908"/>
            <a:chExt cx="984" cy="1645"/>
          </a:xfrm>
        </p:grpSpPr>
        <p:grpSp>
          <p:nvGrpSpPr>
            <p:cNvPr id="18450" name="Group 13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18467" name="Group 14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8469" name="Oval 15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70" name="Oval 16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71" name="Oval 17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72" name="Oval 18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73" name="Oval 19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74" name="Oval 20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75" name="Oval 21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8468" name="Oval 22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8451" name="Oval 23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452" name="Oval 24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453" name="Rectangle 25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8454" name="Group 26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18458" name="Group 27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8460" name="Oval 28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61" name="Oval 29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62" name="Oval 30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63" name="Oval 31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64" name="Oval 32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65" name="Oval 33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8466" name="Oval 34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8459" name="Oval 35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8455" name="AutoShape 36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456" name="Rectangle 37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457" name="Rectangle 38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8445" name="Line 39"/>
          <p:cNvSpPr>
            <a:spLocks noChangeShapeType="1"/>
          </p:cNvSpPr>
          <p:nvPr/>
        </p:nvSpPr>
        <p:spPr bwMode="auto">
          <a:xfrm>
            <a:off x="3716338" y="2328863"/>
            <a:ext cx="676275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6" name="Freeform 40"/>
          <p:cNvSpPr>
            <a:spLocks/>
          </p:cNvSpPr>
          <p:nvPr/>
        </p:nvSpPr>
        <p:spPr bwMode="auto">
          <a:xfrm>
            <a:off x="1600200" y="2286000"/>
            <a:ext cx="1371600" cy="508000"/>
          </a:xfrm>
          <a:custGeom>
            <a:avLst/>
            <a:gdLst>
              <a:gd name="T0" fmla="*/ 2147483647 w 864"/>
              <a:gd name="T1" fmla="*/ 0 h 320"/>
              <a:gd name="T2" fmla="*/ 2147483647 w 864"/>
              <a:gd name="T3" fmla="*/ 2147483647 h 320"/>
              <a:gd name="T4" fmla="*/ 0 w 864"/>
              <a:gd name="T5" fmla="*/ 2147483647 h 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320">
                <a:moveTo>
                  <a:pt x="864" y="0"/>
                </a:moveTo>
                <a:cubicBezTo>
                  <a:pt x="792" y="128"/>
                  <a:pt x="720" y="256"/>
                  <a:pt x="576" y="288"/>
                </a:cubicBezTo>
                <a:cubicBezTo>
                  <a:pt x="432" y="320"/>
                  <a:pt x="96" y="208"/>
                  <a:pt x="0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5867400" y="4184650"/>
            <a:ext cx="2667000" cy="1524000"/>
          </a:xfrm>
          <a:prstGeom prst="wedgeRectCallout">
            <a:avLst>
              <a:gd name="adj1" fmla="val -53134"/>
              <a:gd name="adj2" fmla="val -93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latin typeface="Times New Roman" pitchFamily="18" charset="0"/>
              </a:rPr>
              <a:t>Dòng nước: </a:t>
            </a:r>
            <a:r>
              <a:rPr lang="en-US" sz="3200" b="1">
                <a:solidFill>
                  <a:srgbClr val="000099"/>
                </a:solidFill>
              </a:rPr>
              <a:t>Laøm quay tua bin nöôùc.</a:t>
            </a:r>
          </a:p>
          <a:p>
            <a:pPr algn="ctr"/>
            <a:endParaRPr lang="en-US" sz="3200" b="1">
              <a:latin typeface="Times New Roman" pitchFamily="18" charset="0"/>
            </a:endParaRP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2027238" y="5562600"/>
            <a:ext cx="3679825" cy="1143000"/>
          </a:xfrm>
          <a:prstGeom prst="wedgeRectCallout">
            <a:avLst>
              <a:gd name="adj1" fmla="val 3394"/>
              <a:gd name="adj2" fmla="val -1168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latin typeface="Times New Roman" pitchFamily="18" charset="0"/>
              </a:rPr>
              <a:t>Tua bin nước: </a:t>
            </a:r>
            <a:r>
              <a:rPr lang="en-US" sz="3200">
                <a:solidFill>
                  <a:srgbClr val="000099"/>
                </a:solidFill>
              </a:rPr>
              <a:t>Keùo maùy phaùt ñieän quay</a:t>
            </a:r>
          </a:p>
          <a:p>
            <a:pPr algn="ctr"/>
            <a:endParaRPr lang="en-US" sz="3200">
              <a:latin typeface="Times New Roman" pitchFamily="18" charset="0"/>
            </a:endParaRP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457200" y="3657600"/>
            <a:ext cx="1676400" cy="1762125"/>
          </a:xfrm>
          <a:prstGeom prst="wedgeRectCallout">
            <a:avLst>
              <a:gd name="adj1" fmla="val 153921"/>
              <a:gd name="adj2" fmla="val -316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</a:rPr>
              <a:t>Máy phát điện: </a:t>
            </a:r>
            <a:r>
              <a:rPr lang="en-US" sz="2800">
                <a:solidFill>
                  <a:srgbClr val="000099"/>
                </a:solidFill>
              </a:rPr>
              <a:t>Taïo ra ñieän naêng</a:t>
            </a:r>
          </a:p>
          <a:p>
            <a:pPr algn="ctr"/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 animBg="1"/>
      <p:bldP spid="12330" grpId="0" animBg="1"/>
      <p:bldP spid="123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975" y="1485900"/>
            <a:ext cx="4667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19513" y="3719513"/>
            <a:ext cx="808037" cy="500062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12896359" flipH="1">
            <a:off x="4541838" y="4095750"/>
            <a:ext cx="190500" cy="1857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" y="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Quy trình sản xuất điện năng ở nhà máy thủy điện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flipV="1">
            <a:off x="3867150" y="4632325"/>
            <a:ext cx="5334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032250" y="4184650"/>
            <a:ext cx="200025" cy="431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790950" y="3790950"/>
            <a:ext cx="685800" cy="3810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243388" y="4649788"/>
            <a:ext cx="4762" cy="271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30713" y="3786188"/>
            <a:ext cx="1905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12896359" flipH="1">
            <a:off x="4772025" y="3810000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12896359" flipH="1">
            <a:off x="4389438" y="4383088"/>
            <a:ext cx="369887" cy="266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12896359" flipH="1">
            <a:off x="4714875" y="4149725"/>
            <a:ext cx="190500" cy="1857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13434716" flipH="1">
            <a:off x="4870450" y="4252913"/>
            <a:ext cx="190500" cy="1857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13966167" flipH="1">
            <a:off x="3794919" y="5010944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12896359" flipH="1">
            <a:off x="4876800" y="3886200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 rot="12896359" flipH="1">
            <a:off x="4991100" y="3949700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rot="12896359" flipH="1">
            <a:off x="5130800" y="4006850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 rot="12896359" flipH="1">
            <a:off x="5083175" y="3632200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 rot="12896359" flipH="1">
            <a:off x="5187950" y="3708400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 rot="12896359" flipH="1">
            <a:off x="5302250" y="3771900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 rot="12896359" flipH="1">
            <a:off x="5440363" y="3833813"/>
            <a:ext cx="111125" cy="160337"/>
          </a:xfrm>
          <a:prstGeom prst="upArrow">
            <a:avLst>
              <a:gd name="adj1" fmla="val 50000"/>
              <a:gd name="adj2" fmla="val 3607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 rot="12896359" flipH="1">
            <a:off x="4965700" y="3571875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 rot="12896359" flipH="1">
            <a:off x="4851400" y="3508375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 rot="12896359" flipH="1">
            <a:off x="5327650" y="3489325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 rot="12896359" flipH="1">
            <a:off x="5432425" y="3565525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 rot="12896359" flipH="1">
            <a:off x="5546725" y="3629025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 rot="12896359" flipH="1">
            <a:off x="5684838" y="3694113"/>
            <a:ext cx="98425" cy="127000"/>
          </a:xfrm>
          <a:prstGeom prst="upArrow">
            <a:avLst>
              <a:gd name="adj1" fmla="val 50000"/>
              <a:gd name="adj2" fmla="val 3225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 rot="12896359" flipH="1">
            <a:off x="5210175" y="3429000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 rot="12896359" flipH="1">
            <a:off x="5095875" y="3365500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 rot="12896359" flipH="1">
            <a:off x="4972050" y="3302000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 rot="12896359" flipH="1">
            <a:off x="5489575" y="32972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 rot="13966167" flipH="1">
            <a:off x="3550444" y="48315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 rot="13966167" flipH="1">
            <a:off x="3626644" y="49077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auto">
          <a:xfrm rot="13966167" flipH="1">
            <a:off x="3626644" y="50601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 rot="12896359" flipH="1">
            <a:off x="5213350" y="31369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12896359" flipH="1">
            <a:off x="5105400" y="30480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2896359" flipH="1">
            <a:off x="5343525" y="32146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 rot="12896359" flipH="1">
            <a:off x="5622925" y="33734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 rot="12896359" flipH="1">
            <a:off x="5867400" y="35052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3" name="AutoShape 41"/>
          <p:cNvSpPr>
            <a:spLocks noChangeArrowheads="1"/>
          </p:cNvSpPr>
          <p:nvPr/>
        </p:nvSpPr>
        <p:spPr bwMode="auto">
          <a:xfrm rot="12896359" flipH="1">
            <a:off x="5746750" y="34353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4" name="AutoShape 42"/>
          <p:cNvSpPr>
            <a:spLocks noChangeArrowheads="1"/>
          </p:cNvSpPr>
          <p:nvPr/>
        </p:nvSpPr>
        <p:spPr bwMode="auto">
          <a:xfrm rot="12896359" flipH="1">
            <a:off x="5641975" y="31067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5" name="AutoShape 43"/>
          <p:cNvSpPr>
            <a:spLocks noChangeArrowheads="1"/>
          </p:cNvSpPr>
          <p:nvPr/>
        </p:nvSpPr>
        <p:spPr bwMode="auto">
          <a:xfrm rot="12896359" flipH="1">
            <a:off x="5365750" y="29464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6" name="AutoShape 44"/>
          <p:cNvSpPr>
            <a:spLocks noChangeArrowheads="1"/>
          </p:cNvSpPr>
          <p:nvPr/>
        </p:nvSpPr>
        <p:spPr bwMode="auto">
          <a:xfrm rot="12896359" flipH="1">
            <a:off x="5257800" y="28575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7" name="AutoShape 45"/>
          <p:cNvSpPr>
            <a:spLocks noChangeArrowheads="1"/>
          </p:cNvSpPr>
          <p:nvPr/>
        </p:nvSpPr>
        <p:spPr bwMode="auto">
          <a:xfrm rot="12896359" flipH="1">
            <a:off x="5495925" y="30241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8" name="AutoShape 46"/>
          <p:cNvSpPr>
            <a:spLocks noChangeArrowheads="1"/>
          </p:cNvSpPr>
          <p:nvPr/>
        </p:nvSpPr>
        <p:spPr bwMode="auto">
          <a:xfrm rot="12896359" flipH="1">
            <a:off x="5775325" y="31829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59" name="AutoShape 47"/>
          <p:cNvSpPr>
            <a:spLocks noChangeArrowheads="1"/>
          </p:cNvSpPr>
          <p:nvPr/>
        </p:nvSpPr>
        <p:spPr bwMode="auto">
          <a:xfrm rot="12896359" flipH="1">
            <a:off x="6019800" y="33147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0" name="AutoShape 48"/>
          <p:cNvSpPr>
            <a:spLocks noChangeArrowheads="1"/>
          </p:cNvSpPr>
          <p:nvPr/>
        </p:nvSpPr>
        <p:spPr bwMode="auto">
          <a:xfrm rot="12896359" flipH="1">
            <a:off x="5899150" y="32448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1" name="AutoShape 49"/>
          <p:cNvSpPr>
            <a:spLocks noChangeArrowheads="1"/>
          </p:cNvSpPr>
          <p:nvPr/>
        </p:nvSpPr>
        <p:spPr bwMode="auto">
          <a:xfrm rot="12896359" flipH="1">
            <a:off x="5800725" y="29098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2" name="AutoShape 50"/>
          <p:cNvSpPr>
            <a:spLocks noChangeArrowheads="1"/>
          </p:cNvSpPr>
          <p:nvPr/>
        </p:nvSpPr>
        <p:spPr bwMode="auto">
          <a:xfrm rot="12896359" flipH="1">
            <a:off x="5524500" y="27495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3" name="AutoShape 51"/>
          <p:cNvSpPr>
            <a:spLocks noChangeArrowheads="1"/>
          </p:cNvSpPr>
          <p:nvPr/>
        </p:nvSpPr>
        <p:spPr bwMode="auto">
          <a:xfrm rot="12896359" flipH="1">
            <a:off x="5416550" y="26606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4" name="AutoShape 52"/>
          <p:cNvSpPr>
            <a:spLocks noChangeArrowheads="1"/>
          </p:cNvSpPr>
          <p:nvPr/>
        </p:nvSpPr>
        <p:spPr bwMode="auto">
          <a:xfrm rot="12896359" flipH="1">
            <a:off x="5654675" y="28273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5" name="AutoShape 53"/>
          <p:cNvSpPr>
            <a:spLocks noChangeArrowheads="1"/>
          </p:cNvSpPr>
          <p:nvPr/>
        </p:nvSpPr>
        <p:spPr bwMode="auto">
          <a:xfrm rot="12896359" flipH="1">
            <a:off x="5934075" y="29860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6" name="AutoShape 54"/>
          <p:cNvSpPr>
            <a:spLocks noChangeArrowheads="1"/>
          </p:cNvSpPr>
          <p:nvPr/>
        </p:nvSpPr>
        <p:spPr bwMode="auto">
          <a:xfrm rot="12896359" flipH="1">
            <a:off x="6178550" y="31178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7" name="AutoShape 55"/>
          <p:cNvSpPr>
            <a:spLocks noChangeArrowheads="1"/>
          </p:cNvSpPr>
          <p:nvPr/>
        </p:nvSpPr>
        <p:spPr bwMode="auto">
          <a:xfrm rot="12896359" flipH="1">
            <a:off x="6057900" y="30480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8" name="AutoShape 56"/>
          <p:cNvSpPr>
            <a:spLocks noChangeArrowheads="1"/>
          </p:cNvSpPr>
          <p:nvPr/>
        </p:nvSpPr>
        <p:spPr bwMode="auto">
          <a:xfrm rot="12896359" flipH="1">
            <a:off x="5953125" y="27066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69" name="AutoShape 57"/>
          <p:cNvSpPr>
            <a:spLocks noChangeArrowheads="1"/>
          </p:cNvSpPr>
          <p:nvPr/>
        </p:nvSpPr>
        <p:spPr bwMode="auto">
          <a:xfrm rot="12896359" flipH="1">
            <a:off x="5676900" y="25463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0" name="AutoShape 58"/>
          <p:cNvSpPr>
            <a:spLocks noChangeArrowheads="1"/>
          </p:cNvSpPr>
          <p:nvPr/>
        </p:nvSpPr>
        <p:spPr bwMode="auto">
          <a:xfrm rot="12896359" flipH="1">
            <a:off x="5988050" y="35623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1" name="AutoShape 59"/>
          <p:cNvSpPr>
            <a:spLocks noChangeArrowheads="1"/>
          </p:cNvSpPr>
          <p:nvPr/>
        </p:nvSpPr>
        <p:spPr bwMode="auto">
          <a:xfrm rot="12896359" flipH="1">
            <a:off x="5807075" y="26241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2" name="AutoShape 60"/>
          <p:cNvSpPr>
            <a:spLocks noChangeArrowheads="1"/>
          </p:cNvSpPr>
          <p:nvPr/>
        </p:nvSpPr>
        <p:spPr bwMode="auto">
          <a:xfrm rot="12896359" flipH="1">
            <a:off x="6086475" y="27828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3" name="AutoShape 61"/>
          <p:cNvSpPr>
            <a:spLocks noChangeArrowheads="1"/>
          </p:cNvSpPr>
          <p:nvPr/>
        </p:nvSpPr>
        <p:spPr bwMode="auto">
          <a:xfrm rot="12896359" flipH="1">
            <a:off x="6330950" y="29146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4" name="AutoShape 62"/>
          <p:cNvSpPr>
            <a:spLocks noChangeArrowheads="1"/>
          </p:cNvSpPr>
          <p:nvPr/>
        </p:nvSpPr>
        <p:spPr bwMode="auto">
          <a:xfrm rot="12896359" flipH="1">
            <a:off x="6210300" y="28448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5" name="AutoShape 63"/>
          <p:cNvSpPr>
            <a:spLocks noChangeArrowheads="1"/>
          </p:cNvSpPr>
          <p:nvPr/>
        </p:nvSpPr>
        <p:spPr bwMode="auto">
          <a:xfrm rot="12896359" flipH="1">
            <a:off x="6140450" y="33972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6" name="AutoShape 64"/>
          <p:cNvSpPr>
            <a:spLocks noChangeArrowheads="1"/>
          </p:cNvSpPr>
          <p:nvPr/>
        </p:nvSpPr>
        <p:spPr bwMode="auto">
          <a:xfrm rot="12896359" flipH="1">
            <a:off x="6330950" y="31813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7" name="AutoShape 65"/>
          <p:cNvSpPr>
            <a:spLocks noChangeArrowheads="1"/>
          </p:cNvSpPr>
          <p:nvPr/>
        </p:nvSpPr>
        <p:spPr bwMode="auto">
          <a:xfrm rot="12896359" flipH="1">
            <a:off x="6470650" y="30035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8" name="AutoShape 66"/>
          <p:cNvSpPr>
            <a:spLocks noChangeArrowheads="1"/>
          </p:cNvSpPr>
          <p:nvPr/>
        </p:nvSpPr>
        <p:spPr bwMode="auto">
          <a:xfrm rot="12896359" flipH="1">
            <a:off x="6248400" y="35052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79" name="AutoShape 67"/>
          <p:cNvSpPr>
            <a:spLocks noChangeArrowheads="1"/>
          </p:cNvSpPr>
          <p:nvPr/>
        </p:nvSpPr>
        <p:spPr bwMode="auto">
          <a:xfrm rot="12896359" flipH="1">
            <a:off x="6451600" y="32639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0" name="AutoShape 68"/>
          <p:cNvSpPr>
            <a:spLocks noChangeArrowheads="1"/>
          </p:cNvSpPr>
          <p:nvPr/>
        </p:nvSpPr>
        <p:spPr bwMode="auto">
          <a:xfrm rot="12896359" flipH="1">
            <a:off x="6629400" y="30988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1" name="AutoShape 69"/>
          <p:cNvSpPr>
            <a:spLocks noChangeArrowheads="1"/>
          </p:cNvSpPr>
          <p:nvPr/>
        </p:nvSpPr>
        <p:spPr bwMode="auto">
          <a:xfrm rot="12896359" flipH="1">
            <a:off x="6578600" y="34163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2" name="AutoShape 70"/>
          <p:cNvSpPr>
            <a:spLocks noChangeArrowheads="1"/>
          </p:cNvSpPr>
          <p:nvPr/>
        </p:nvSpPr>
        <p:spPr bwMode="auto">
          <a:xfrm rot="12896359" flipH="1">
            <a:off x="6756400" y="32258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3" name="AutoShape 71"/>
          <p:cNvSpPr>
            <a:spLocks noChangeArrowheads="1"/>
          </p:cNvSpPr>
          <p:nvPr/>
        </p:nvSpPr>
        <p:spPr bwMode="auto">
          <a:xfrm rot="12896359" flipH="1">
            <a:off x="6842125" y="3381375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4" name="AutoShape 72"/>
          <p:cNvSpPr>
            <a:spLocks noChangeArrowheads="1"/>
          </p:cNvSpPr>
          <p:nvPr/>
        </p:nvSpPr>
        <p:spPr bwMode="auto">
          <a:xfrm rot="12896359" flipH="1">
            <a:off x="6127750" y="25019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5" name="AutoShape 73"/>
          <p:cNvSpPr>
            <a:spLocks noChangeArrowheads="1"/>
          </p:cNvSpPr>
          <p:nvPr/>
        </p:nvSpPr>
        <p:spPr bwMode="auto">
          <a:xfrm rot="12896359" flipH="1">
            <a:off x="5851525" y="242411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6" name="AutoShape 74"/>
          <p:cNvSpPr>
            <a:spLocks noChangeArrowheads="1"/>
          </p:cNvSpPr>
          <p:nvPr/>
        </p:nvSpPr>
        <p:spPr bwMode="auto">
          <a:xfrm rot="12896359" flipH="1">
            <a:off x="5981700" y="24193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7" name="AutoShape 75"/>
          <p:cNvSpPr>
            <a:spLocks noChangeArrowheads="1"/>
          </p:cNvSpPr>
          <p:nvPr/>
        </p:nvSpPr>
        <p:spPr bwMode="auto">
          <a:xfrm rot="12896359" flipH="1">
            <a:off x="6261100" y="25781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8" name="AutoShape 76"/>
          <p:cNvSpPr>
            <a:spLocks noChangeArrowheads="1"/>
          </p:cNvSpPr>
          <p:nvPr/>
        </p:nvSpPr>
        <p:spPr bwMode="auto">
          <a:xfrm rot="12896359" flipH="1">
            <a:off x="6505575" y="270986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89" name="AutoShape 77"/>
          <p:cNvSpPr>
            <a:spLocks noChangeArrowheads="1"/>
          </p:cNvSpPr>
          <p:nvPr/>
        </p:nvSpPr>
        <p:spPr bwMode="auto">
          <a:xfrm rot="12896359" flipH="1">
            <a:off x="6384925" y="264001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0" name="AutoShape 78"/>
          <p:cNvSpPr>
            <a:spLocks noChangeArrowheads="1"/>
          </p:cNvSpPr>
          <p:nvPr/>
        </p:nvSpPr>
        <p:spPr bwMode="auto">
          <a:xfrm rot="12896359" flipH="1">
            <a:off x="6645275" y="279876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1" name="AutoShape 79"/>
          <p:cNvSpPr>
            <a:spLocks noChangeArrowheads="1"/>
          </p:cNvSpPr>
          <p:nvPr/>
        </p:nvSpPr>
        <p:spPr bwMode="auto">
          <a:xfrm rot="12896359" flipH="1">
            <a:off x="6804025" y="289401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2" name="AutoShape 80"/>
          <p:cNvSpPr>
            <a:spLocks noChangeArrowheads="1"/>
          </p:cNvSpPr>
          <p:nvPr/>
        </p:nvSpPr>
        <p:spPr bwMode="auto">
          <a:xfrm rot="12896359" flipH="1">
            <a:off x="6931025" y="302101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3" name="AutoShape 81"/>
          <p:cNvSpPr>
            <a:spLocks noChangeArrowheads="1"/>
          </p:cNvSpPr>
          <p:nvPr/>
        </p:nvSpPr>
        <p:spPr bwMode="auto">
          <a:xfrm rot="12896359" flipH="1">
            <a:off x="6953250" y="32337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4" name="AutoShape 82"/>
          <p:cNvSpPr>
            <a:spLocks noChangeArrowheads="1"/>
          </p:cNvSpPr>
          <p:nvPr/>
        </p:nvSpPr>
        <p:spPr bwMode="auto">
          <a:xfrm rot="12896359" flipH="1">
            <a:off x="6265863" y="23050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5" name="AutoShape 83"/>
          <p:cNvSpPr>
            <a:spLocks noChangeArrowheads="1"/>
          </p:cNvSpPr>
          <p:nvPr/>
        </p:nvSpPr>
        <p:spPr bwMode="auto">
          <a:xfrm rot="12896359" flipH="1">
            <a:off x="7208838" y="32051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6" name="AutoShape 84"/>
          <p:cNvSpPr>
            <a:spLocks noChangeArrowheads="1"/>
          </p:cNvSpPr>
          <p:nvPr/>
        </p:nvSpPr>
        <p:spPr bwMode="auto">
          <a:xfrm rot="12896359" flipH="1">
            <a:off x="6119813" y="222250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7" name="AutoShape 85"/>
          <p:cNvSpPr>
            <a:spLocks noChangeArrowheads="1"/>
          </p:cNvSpPr>
          <p:nvPr/>
        </p:nvSpPr>
        <p:spPr bwMode="auto">
          <a:xfrm rot="12896359" flipH="1">
            <a:off x="6399213" y="23812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8" name="AutoShape 86"/>
          <p:cNvSpPr>
            <a:spLocks noChangeArrowheads="1"/>
          </p:cNvSpPr>
          <p:nvPr/>
        </p:nvSpPr>
        <p:spPr bwMode="auto">
          <a:xfrm rot="12896359" flipH="1">
            <a:off x="6643688" y="25130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99" name="AutoShape 87"/>
          <p:cNvSpPr>
            <a:spLocks noChangeArrowheads="1"/>
          </p:cNvSpPr>
          <p:nvPr/>
        </p:nvSpPr>
        <p:spPr bwMode="auto">
          <a:xfrm rot="12896359" flipH="1">
            <a:off x="6523038" y="24431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0" name="AutoShape 88"/>
          <p:cNvSpPr>
            <a:spLocks noChangeArrowheads="1"/>
          </p:cNvSpPr>
          <p:nvPr/>
        </p:nvSpPr>
        <p:spPr bwMode="auto">
          <a:xfrm rot="12896359" flipH="1">
            <a:off x="6783388" y="26019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1" name="AutoShape 89"/>
          <p:cNvSpPr>
            <a:spLocks noChangeArrowheads="1"/>
          </p:cNvSpPr>
          <p:nvPr/>
        </p:nvSpPr>
        <p:spPr bwMode="auto">
          <a:xfrm rot="12896359" flipH="1">
            <a:off x="6942138" y="26971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2" name="AutoShape 90"/>
          <p:cNvSpPr>
            <a:spLocks noChangeArrowheads="1"/>
          </p:cNvSpPr>
          <p:nvPr/>
        </p:nvSpPr>
        <p:spPr bwMode="auto">
          <a:xfrm rot="12896359" flipH="1">
            <a:off x="7069138" y="28241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3" name="AutoShape 91"/>
          <p:cNvSpPr>
            <a:spLocks noChangeArrowheads="1"/>
          </p:cNvSpPr>
          <p:nvPr/>
        </p:nvSpPr>
        <p:spPr bwMode="auto">
          <a:xfrm rot="12896359" flipH="1">
            <a:off x="7046913" y="3373438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4" name="AutoShape 92"/>
          <p:cNvSpPr>
            <a:spLocks noChangeArrowheads="1"/>
          </p:cNvSpPr>
          <p:nvPr/>
        </p:nvSpPr>
        <p:spPr bwMode="auto">
          <a:xfrm rot="12896359" flipH="1">
            <a:off x="6402388" y="21018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5" name="AutoShape 93"/>
          <p:cNvSpPr>
            <a:spLocks noChangeArrowheads="1"/>
          </p:cNvSpPr>
          <p:nvPr/>
        </p:nvSpPr>
        <p:spPr bwMode="auto">
          <a:xfrm rot="12896359" flipH="1">
            <a:off x="7086600" y="19812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6" name="AutoShape 94"/>
          <p:cNvSpPr>
            <a:spLocks noChangeArrowheads="1"/>
          </p:cNvSpPr>
          <p:nvPr/>
        </p:nvSpPr>
        <p:spPr bwMode="auto">
          <a:xfrm rot="12896359" flipH="1">
            <a:off x="7380288" y="218440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7" name="AutoShape 95"/>
          <p:cNvSpPr>
            <a:spLocks noChangeArrowheads="1"/>
          </p:cNvSpPr>
          <p:nvPr/>
        </p:nvSpPr>
        <p:spPr bwMode="auto">
          <a:xfrm rot="12896359" flipH="1">
            <a:off x="6535738" y="21780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8" name="AutoShape 96"/>
          <p:cNvSpPr>
            <a:spLocks noChangeArrowheads="1"/>
          </p:cNvSpPr>
          <p:nvPr/>
        </p:nvSpPr>
        <p:spPr bwMode="auto">
          <a:xfrm rot="12896359" flipH="1">
            <a:off x="6780213" y="23098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09" name="AutoShape 97"/>
          <p:cNvSpPr>
            <a:spLocks noChangeArrowheads="1"/>
          </p:cNvSpPr>
          <p:nvPr/>
        </p:nvSpPr>
        <p:spPr bwMode="auto">
          <a:xfrm rot="12896359" flipH="1">
            <a:off x="6659563" y="22399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0" name="AutoShape 98"/>
          <p:cNvSpPr>
            <a:spLocks noChangeArrowheads="1"/>
          </p:cNvSpPr>
          <p:nvPr/>
        </p:nvSpPr>
        <p:spPr bwMode="auto">
          <a:xfrm rot="12896359" flipH="1">
            <a:off x="6919913" y="23987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1" name="AutoShape 99"/>
          <p:cNvSpPr>
            <a:spLocks noChangeArrowheads="1"/>
          </p:cNvSpPr>
          <p:nvPr/>
        </p:nvSpPr>
        <p:spPr bwMode="auto">
          <a:xfrm rot="12896359" flipH="1">
            <a:off x="7078663" y="24939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2" name="AutoShape 100"/>
          <p:cNvSpPr>
            <a:spLocks noChangeArrowheads="1"/>
          </p:cNvSpPr>
          <p:nvPr/>
        </p:nvSpPr>
        <p:spPr bwMode="auto">
          <a:xfrm rot="12896359" flipH="1">
            <a:off x="7205663" y="26209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3" name="AutoShape 101"/>
          <p:cNvSpPr>
            <a:spLocks noChangeArrowheads="1"/>
          </p:cNvSpPr>
          <p:nvPr/>
        </p:nvSpPr>
        <p:spPr bwMode="auto">
          <a:xfrm rot="12896359" flipH="1">
            <a:off x="7304088" y="2967038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4" name="AutoShape 102"/>
          <p:cNvSpPr>
            <a:spLocks noChangeArrowheads="1"/>
          </p:cNvSpPr>
          <p:nvPr/>
        </p:nvSpPr>
        <p:spPr bwMode="auto">
          <a:xfrm rot="12896359" flipH="1">
            <a:off x="7253288" y="209550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5" name="AutoShape 103"/>
          <p:cNvSpPr>
            <a:spLocks noChangeArrowheads="1"/>
          </p:cNvSpPr>
          <p:nvPr/>
        </p:nvSpPr>
        <p:spPr bwMode="auto">
          <a:xfrm rot="12896359" flipH="1">
            <a:off x="7275513" y="17446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6" name="AutoShape 104"/>
          <p:cNvSpPr>
            <a:spLocks noChangeArrowheads="1"/>
          </p:cNvSpPr>
          <p:nvPr/>
        </p:nvSpPr>
        <p:spPr bwMode="auto">
          <a:xfrm rot="12896359" flipH="1">
            <a:off x="7310438" y="19240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7" name="AutoShape 105"/>
          <p:cNvSpPr>
            <a:spLocks noChangeArrowheads="1"/>
          </p:cNvSpPr>
          <p:nvPr/>
        </p:nvSpPr>
        <p:spPr bwMode="auto">
          <a:xfrm rot="12896359" flipH="1">
            <a:off x="6688138" y="19875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8" name="AutoShape 106"/>
          <p:cNvSpPr>
            <a:spLocks noChangeArrowheads="1"/>
          </p:cNvSpPr>
          <p:nvPr/>
        </p:nvSpPr>
        <p:spPr bwMode="auto">
          <a:xfrm rot="12896359" flipH="1">
            <a:off x="6932613" y="21193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19" name="AutoShape 107"/>
          <p:cNvSpPr>
            <a:spLocks noChangeArrowheads="1"/>
          </p:cNvSpPr>
          <p:nvPr/>
        </p:nvSpPr>
        <p:spPr bwMode="auto">
          <a:xfrm rot="12896359" flipH="1">
            <a:off x="6811963" y="20494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0" name="AutoShape 108"/>
          <p:cNvSpPr>
            <a:spLocks noChangeArrowheads="1"/>
          </p:cNvSpPr>
          <p:nvPr/>
        </p:nvSpPr>
        <p:spPr bwMode="auto">
          <a:xfrm rot="12896359" flipH="1">
            <a:off x="7072313" y="22082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1" name="AutoShape 109"/>
          <p:cNvSpPr>
            <a:spLocks noChangeArrowheads="1"/>
          </p:cNvSpPr>
          <p:nvPr/>
        </p:nvSpPr>
        <p:spPr bwMode="auto">
          <a:xfrm rot="12896359" flipH="1">
            <a:off x="7231063" y="23034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2" name="AutoShape 110"/>
          <p:cNvSpPr>
            <a:spLocks noChangeArrowheads="1"/>
          </p:cNvSpPr>
          <p:nvPr/>
        </p:nvSpPr>
        <p:spPr bwMode="auto">
          <a:xfrm rot="12896359" flipH="1">
            <a:off x="7358063" y="24304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3" name="AutoShape 111"/>
          <p:cNvSpPr>
            <a:spLocks noChangeArrowheads="1"/>
          </p:cNvSpPr>
          <p:nvPr/>
        </p:nvSpPr>
        <p:spPr bwMode="auto">
          <a:xfrm rot="12896359" flipH="1">
            <a:off x="7361238" y="3290888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4" name="AutoShape 112"/>
          <p:cNvSpPr>
            <a:spLocks noChangeArrowheads="1"/>
          </p:cNvSpPr>
          <p:nvPr/>
        </p:nvSpPr>
        <p:spPr bwMode="auto">
          <a:xfrm rot="12896359" flipH="1">
            <a:off x="7319963" y="2713038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5" name="AutoShape 113"/>
          <p:cNvSpPr>
            <a:spLocks noChangeArrowheads="1"/>
          </p:cNvSpPr>
          <p:nvPr/>
        </p:nvSpPr>
        <p:spPr bwMode="auto">
          <a:xfrm rot="12896359" flipH="1">
            <a:off x="7197725" y="288766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6" name="AutoShape 114"/>
          <p:cNvSpPr>
            <a:spLocks noChangeArrowheads="1"/>
          </p:cNvSpPr>
          <p:nvPr/>
        </p:nvSpPr>
        <p:spPr bwMode="auto">
          <a:xfrm rot="12896359" flipH="1">
            <a:off x="7053263" y="30781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7" name="AutoShape 115"/>
          <p:cNvSpPr>
            <a:spLocks noChangeArrowheads="1"/>
          </p:cNvSpPr>
          <p:nvPr/>
        </p:nvSpPr>
        <p:spPr bwMode="auto">
          <a:xfrm rot="13966167" flipH="1">
            <a:off x="3321844" y="49839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8" name="AutoShape 116"/>
          <p:cNvSpPr>
            <a:spLocks noChangeArrowheads="1"/>
          </p:cNvSpPr>
          <p:nvPr/>
        </p:nvSpPr>
        <p:spPr bwMode="auto">
          <a:xfrm rot="13966167" flipH="1">
            <a:off x="3404394" y="50474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29" name="AutoShape 117"/>
          <p:cNvSpPr>
            <a:spLocks noChangeArrowheads="1"/>
          </p:cNvSpPr>
          <p:nvPr/>
        </p:nvSpPr>
        <p:spPr bwMode="auto">
          <a:xfrm rot="13966167" flipH="1">
            <a:off x="3423444" y="51744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30" name="Line 118"/>
          <p:cNvSpPr>
            <a:spLocks noChangeShapeType="1"/>
          </p:cNvSpPr>
          <p:nvPr/>
        </p:nvSpPr>
        <p:spPr bwMode="auto">
          <a:xfrm>
            <a:off x="4114800" y="3771900"/>
            <a:ext cx="1270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" name="Line 119"/>
          <p:cNvSpPr>
            <a:spLocks noChangeShapeType="1"/>
          </p:cNvSpPr>
          <p:nvPr/>
        </p:nvSpPr>
        <p:spPr bwMode="auto">
          <a:xfrm>
            <a:off x="4114800" y="4648200"/>
            <a:ext cx="4763" cy="271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576" name="Group 120"/>
          <p:cNvGrpSpPr>
            <a:grpSpLocks/>
          </p:cNvGrpSpPr>
          <p:nvPr/>
        </p:nvGrpSpPr>
        <p:grpSpPr bwMode="auto">
          <a:xfrm>
            <a:off x="2895600" y="2286000"/>
            <a:ext cx="914400" cy="1371600"/>
            <a:chOff x="3408" y="1908"/>
            <a:chExt cx="984" cy="1645"/>
          </a:xfrm>
        </p:grpSpPr>
        <p:grpSp>
          <p:nvGrpSpPr>
            <p:cNvPr id="19599" name="Group 121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19616" name="Group 122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9618" name="Oval 123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19" name="Oval 124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20" name="Oval 125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21" name="Oval 126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22" name="Oval 127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23" name="Oval 128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24" name="Oval 129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9617" name="Oval 130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9600" name="Oval 131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601" name="Oval 132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602" name="Rectangle 133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9603" name="Group 134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19607" name="Group 135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9609" name="Oval 136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10" name="Oval 137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11" name="Oval 138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12" name="Oval 139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13" name="Oval 140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14" name="Oval 141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615" name="Oval 142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9608" name="Oval 143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9604" name="AutoShape 144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605" name="Rectangle 145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606" name="Rectangle 146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9577" name="Line 147"/>
          <p:cNvSpPr>
            <a:spLocks noChangeShapeType="1"/>
          </p:cNvSpPr>
          <p:nvPr/>
        </p:nvSpPr>
        <p:spPr bwMode="auto">
          <a:xfrm>
            <a:off x="3743325" y="2381250"/>
            <a:ext cx="676275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60" name="AutoShape 148"/>
          <p:cNvSpPr>
            <a:spLocks noChangeArrowheads="1"/>
          </p:cNvSpPr>
          <p:nvPr/>
        </p:nvSpPr>
        <p:spPr bwMode="auto">
          <a:xfrm rot="4125461" flipH="1">
            <a:off x="3979068" y="2764632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61" name="AutoShape 149"/>
          <p:cNvSpPr>
            <a:spLocks noChangeArrowheads="1"/>
          </p:cNvSpPr>
          <p:nvPr/>
        </p:nvSpPr>
        <p:spPr bwMode="auto">
          <a:xfrm rot="4125461" flipH="1">
            <a:off x="4169568" y="3155157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62" name="AutoShape 150"/>
          <p:cNvSpPr>
            <a:spLocks noChangeArrowheads="1"/>
          </p:cNvSpPr>
          <p:nvPr/>
        </p:nvSpPr>
        <p:spPr bwMode="auto">
          <a:xfrm rot="4125461" flipH="1">
            <a:off x="3779043" y="2316957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9581" name="Freeform 151"/>
          <p:cNvSpPr>
            <a:spLocks/>
          </p:cNvSpPr>
          <p:nvPr/>
        </p:nvSpPr>
        <p:spPr bwMode="auto">
          <a:xfrm>
            <a:off x="1600200" y="2286000"/>
            <a:ext cx="1371600" cy="508000"/>
          </a:xfrm>
          <a:custGeom>
            <a:avLst/>
            <a:gdLst>
              <a:gd name="T0" fmla="*/ 2147483647 w 864"/>
              <a:gd name="T1" fmla="*/ 0 h 320"/>
              <a:gd name="T2" fmla="*/ 2147483647 w 864"/>
              <a:gd name="T3" fmla="*/ 2147483647 h 320"/>
              <a:gd name="T4" fmla="*/ 0 w 864"/>
              <a:gd name="T5" fmla="*/ 2147483647 h 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320">
                <a:moveTo>
                  <a:pt x="864" y="0"/>
                </a:moveTo>
                <a:cubicBezTo>
                  <a:pt x="792" y="128"/>
                  <a:pt x="720" y="256"/>
                  <a:pt x="576" y="288"/>
                </a:cubicBezTo>
                <a:cubicBezTo>
                  <a:pt x="432" y="320"/>
                  <a:pt x="96" y="208"/>
                  <a:pt x="0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64" name="AutoShape 152"/>
          <p:cNvSpPr>
            <a:spLocks noChangeArrowheads="1"/>
          </p:cNvSpPr>
          <p:nvPr/>
        </p:nvSpPr>
        <p:spPr bwMode="auto">
          <a:xfrm rot="-3294594">
            <a:off x="2667000" y="2209800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65" name="AutoShape 153"/>
          <p:cNvSpPr>
            <a:spLocks noChangeArrowheads="1"/>
          </p:cNvSpPr>
          <p:nvPr/>
        </p:nvSpPr>
        <p:spPr bwMode="auto">
          <a:xfrm rot="-252279">
            <a:off x="2286000" y="2438400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66" name="AutoShape 154"/>
          <p:cNvSpPr>
            <a:spLocks noChangeArrowheads="1"/>
          </p:cNvSpPr>
          <p:nvPr/>
        </p:nvSpPr>
        <p:spPr bwMode="auto">
          <a:xfrm rot="-252279">
            <a:off x="1752600" y="2362200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467" name="AutoShape 155"/>
          <p:cNvSpPr>
            <a:spLocks noChangeArrowheads="1"/>
          </p:cNvSpPr>
          <p:nvPr/>
        </p:nvSpPr>
        <p:spPr bwMode="auto">
          <a:xfrm>
            <a:off x="6235700" y="3937000"/>
            <a:ext cx="2755900" cy="758825"/>
          </a:xfrm>
          <a:prstGeom prst="wedgeRectCallout">
            <a:avLst>
              <a:gd name="adj1" fmla="val -50282"/>
              <a:gd name="adj2" fmla="val -82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Thủy năng của dòng nước</a:t>
            </a:r>
          </a:p>
        </p:txBody>
      </p:sp>
      <p:sp>
        <p:nvSpPr>
          <p:cNvPr id="13468" name="AutoShape 156"/>
          <p:cNvSpPr>
            <a:spLocks noChangeArrowheads="1"/>
          </p:cNvSpPr>
          <p:nvPr/>
        </p:nvSpPr>
        <p:spPr bwMode="auto">
          <a:xfrm>
            <a:off x="4987925" y="4873625"/>
            <a:ext cx="3413125" cy="465138"/>
          </a:xfrm>
          <a:prstGeom prst="wedgeRectCallout">
            <a:avLst>
              <a:gd name="adj1" fmla="val -68894"/>
              <a:gd name="adj2" fmla="val -7543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Làm quay tua bin nước</a:t>
            </a:r>
          </a:p>
        </p:txBody>
      </p:sp>
      <p:sp>
        <p:nvSpPr>
          <p:cNvPr id="13469" name="AutoShape 157"/>
          <p:cNvSpPr>
            <a:spLocks noChangeArrowheads="1"/>
          </p:cNvSpPr>
          <p:nvPr/>
        </p:nvSpPr>
        <p:spPr bwMode="auto">
          <a:xfrm>
            <a:off x="457200" y="3657600"/>
            <a:ext cx="1981200" cy="1143000"/>
          </a:xfrm>
          <a:prstGeom prst="wedgeRectCallout">
            <a:avLst>
              <a:gd name="adj1" fmla="val 117949"/>
              <a:gd name="adj2" fmla="val -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</a:rPr>
              <a:t>Máy phát điện quay</a:t>
            </a:r>
          </a:p>
        </p:txBody>
      </p:sp>
      <p:sp>
        <p:nvSpPr>
          <p:cNvPr id="13470" name="AutoShape 158"/>
          <p:cNvSpPr>
            <a:spLocks noChangeArrowheads="1"/>
          </p:cNvSpPr>
          <p:nvPr/>
        </p:nvSpPr>
        <p:spPr bwMode="auto">
          <a:xfrm>
            <a:off x="2286000" y="609600"/>
            <a:ext cx="2994025" cy="685800"/>
          </a:xfrm>
          <a:prstGeom prst="wedgeRectCallout">
            <a:avLst>
              <a:gd name="adj1" fmla="val 8593"/>
              <a:gd name="adj2" fmla="val 208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</a:rPr>
              <a:t>Phát ra điện năng</a:t>
            </a:r>
          </a:p>
        </p:txBody>
      </p:sp>
      <p:sp>
        <p:nvSpPr>
          <p:cNvPr id="19589" name="Rectangle 10"/>
          <p:cNvSpPr>
            <a:spLocks noChangeArrowheads="1"/>
          </p:cNvSpPr>
          <p:nvPr/>
        </p:nvSpPr>
        <p:spPr bwMode="auto">
          <a:xfrm>
            <a:off x="838200" y="5341938"/>
            <a:ext cx="1600200" cy="13636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Thuûy naêng</a:t>
            </a:r>
          </a:p>
          <a:p>
            <a:pPr algn="ctr"/>
            <a:r>
              <a:rPr lang="en-US" sz="2400" b="1"/>
              <a:t>cuûa</a:t>
            </a:r>
          </a:p>
          <a:p>
            <a:pPr algn="ctr"/>
            <a:r>
              <a:rPr lang="en-US" sz="2400" b="1"/>
              <a:t> doøng nöôùc</a:t>
            </a:r>
          </a:p>
        </p:txBody>
      </p:sp>
      <p:sp>
        <p:nvSpPr>
          <p:cNvPr id="19590" name="Line 11"/>
          <p:cNvSpPr>
            <a:spLocks noChangeShapeType="1"/>
          </p:cNvSpPr>
          <p:nvPr/>
        </p:nvSpPr>
        <p:spPr bwMode="auto">
          <a:xfrm>
            <a:off x="2438400" y="6096000"/>
            <a:ext cx="876300" cy="47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91" name="Line 11"/>
          <p:cNvSpPr>
            <a:spLocks noChangeShapeType="1"/>
          </p:cNvSpPr>
          <p:nvPr/>
        </p:nvSpPr>
        <p:spPr bwMode="auto">
          <a:xfrm>
            <a:off x="6911975" y="6100763"/>
            <a:ext cx="9017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11"/>
          <p:cNvSpPr>
            <a:spLocks noChangeShapeType="1"/>
          </p:cNvSpPr>
          <p:nvPr/>
        </p:nvSpPr>
        <p:spPr bwMode="auto">
          <a:xfrm>
            <a:off x="4572000" y="6096000"/>
            <a:ext cx="10668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Text Box 18"/>
          <p:cNvSpPr txBox="1">
            <a:spLocks noChangeArrowheads="1"/>
          </p:cNvSpPr>
          <p:nvPr/>
        </p:nvSpPr>
        <p:spPr bwMode="auto">
          <a:xfrm>
            <a:off x="2438400" y="5692775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Laøm quay</a:t>
            </a:r>
          </a:p>
        </p:txBody>
      </p:sp>
      <p:sp>
        <p:nvSpPr>
          <p:cNvPr id="166" name="Rectangle 15"/>
          <p:cNvSpPr>
            <a:spLocks noChangeArrowheads="1"/>
          </p:cNvSpPr>
          <p:nvPr/>
        </p:nvSpPr>
        <p:spPr bwMode="auto">
          <a:xfrm>
            <a:off x="3314700" y="5457825"/>
            <a:ext cx="1257300" cy="1363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Tua </a:t>
            </a:r>
          </a:p>
          <a:p>
            <a:pPr algn="ctr"/>
            <a:r>
              <a:rPr lang="en-US" sz="2400" b="1"/>
              <a:t>bin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/>
              <a:t> </a:t>
            </a:r>
          </a:p>
        </p:txBody>
      </p:sp>
      <p:sp>
        <p:nvSpPr>
          <p:cNvPr id="167" name="Text Box 19"/>
          <p:cNvSpPr txBox="1">
            <a:spLocks noChangeArrowheads="1"/>
          </p:cNvSpPr>
          <p:nvPr/>
        </p:nvSpPr>
        <p:spPr bwMode="auto">
          <a:xfrm>
            <a:off x="4762500" y="5692775"/>
            <a:ext cx="87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Laøm quay</a:t>
            </a:r>
          </a:p>
        </p:txBody>
      </p:sp>
      <p:sp>
        <p:nvSpPr>
          <p:cNvPr id="168" name="Rectangle 16"/>
          <p:cNvSpPr>
            <a:spLocks noChangeArrowheads="1"/>
          </p:cNvSpPr>
          <p:nvPr/>
        </p:nvSpPr>
        <p:spPr bwMode="auto">
          <a:xfrm>
            <a:off x="5643563" y="5567363"/>
            <a:ext cx="1290637" cy="1247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Maùy</a:t>
            </a:r>
          </a:p>
          <a:p>
            <a:pPr algn="ctr"/>
            <a:r>
              <a:rPr lang="en-US" sz="2400" b="1"/>
              <a:t> phaùt</a:t>
            </a:r>
          </a:p>
          <a:p>
            <a:pPr algn="ctr"/>
            <a:r>
              <a:rPr lang="en-US" sz="2400" b="1"/>
              <a:t> ñieän</a:t>
            </a:r>
          </a:p>
        </p:txBody>
      </p:sp>
      <p:sp>
        <p:nvSpPr>
          <p:cNvPr id="169" name="Text Box 20"/>
          <p:cNvSpPr txBox="1">
            <a:spLocks noChangeArrowheads="1"/>
          </p:cNvSpPr>
          <p:nvPr/>
        </p:nvSpPr>
        <p:spPr bwMode="auto">
          <a:xfrm>
            <a:off x="7010400" y="561975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Phaùt</a:t>
            </a:r>
          </a:p>
        </p:txBody>
      </p:sp>
      <p:sp>
        <p:nvSpPr>
          <p:cNvPr id="19598" name="Rectangle 17"/>
          <p:cNvSpPr>
            <a:spLocks noChangeArrowheads="1"/>
          </p:cNvSpPr>
          <p:nvPr/>
        </p:nvSpPr>
        <p:spPr bwMode="auto">
          <a:xfrm>
            <a:off x="7813675" y="5638800"/>
            <a:ext cx="1177925" cy="10668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Ñieän</a:t>
            </a:r>
          </a:p>
          <a:p>
            <a:pPr algn="ctr"/>
            <a:r>
              <a:rPr lang="en-US" sz="2400" b="1"/>
              <a:t> naêng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1406 0.029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2032 0.0365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01979 0.02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0.0081 L -0.00417 0.0055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31 L -0.01146 0.016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151 0.0303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1511 0.025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1302 0.0222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511 0.025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151 0.025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151 0.02569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151 0.0303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151 0.03033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811 L -0.00972 0.00555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81 L -0.00902 0.00555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1088 L -0.00763 0.0027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1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1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17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10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27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1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1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1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47" dur="10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1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1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1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10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13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1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10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10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10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10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1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10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10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10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12" dur="1000" fill="hold"/>
                                        <p:tgtEl>
                                          <p:spTgt spid="13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10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17" dur="10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10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22" dur="10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10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27" dur="1000" fill="hold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10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32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1000"/>
                                        <p:tgtEl>
                                          <p:spTgt spid="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3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10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42" dur="10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10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47" dur="10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10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52" dur="10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10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57" dur="10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1000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62" dur="10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10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67" dur="10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10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72" dur="10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10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77" dur="10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10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82" dur="1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10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87" dur="10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1000"/>
                                        <p:tgtEl>
                                          <p:spTgt spid="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92" dur="10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5" dur="1000"/>
                                        <p:tgtEl>
                                          <p:spTgt spid="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97" dur="1000" fill="hold"/>
                                        <p:tgtEl>
                                          <p:spTgt spid="13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10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02" dur="10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5" dur="1000"/>
                                        <p:tgtEl>
                                          <p:spTgt spid="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07" dur="10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0" dur="10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12" dur="1000" fill="hold"/>
                                        <p:tgtEl>
                                          <p:spTgt spid="13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5" dur="1000"/>
                                        <p:tgtEl>
                                          <p:spTgt spid="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17" dur="1000" fill="hold"/>
                                        <p:tgtEl>
                                          <p:spTgt spid="13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0" dur="1000"/>
                                        <p:tgtEl>
                                          <p:spTgt spid="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22" dur="1000" fill="hold"/>
                                        <p:tgtEl>
                                          <p:spTgt spid="13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5" dur="1000"/>
                                        <p:tgtEl>
                                          <p:spTgt spid="1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27" dur="10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0" dur="1000"/>
                                        <p:tgtEl>
                                          <p:spTgt spid="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32" dur="1000" fill="hold"/>
                                        <p:tgtEl>
                                          <p:spTgt spid="13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5" dur="1000"/>
                                        <p:tgtEl>
                                          <p:spTgt spid="1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37" dur="10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0" dur="1000"/>
                                        <p:tgtEl>
                                          <p:spTgt spid="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42" dur="1000" fill="hold"/>
                                        <p:tgtEl>
                                          <p:spTgt spid="13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5" dur="10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47" dur="1000" fill="hold"/>
                                        <p:tgtEl>
                                          <p:spTgt spid="13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0" dur="10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52" dur="1000" fill="hold"/>
                                        <p:tgtEl>
                                          <p:spTgt spid="13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5" dur="1000"/>
                                        <p:tgtEl>
                                          <p:spTgt spid="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57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0" dur="1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62" dur="1000" fill="hold"/>
                                        <p:tgtEl>
                                          <p:spTgt spid="13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10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67" dur="1000" fill="hold"/>
                                        <p:tgtEl>
                                          <p:spTgt spid="13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0" dur="1000"/>
                                        <p:tgtEl>
                                          <p:spTgt spid="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72" dur="1000" fill="hold"/>
                                        <p:tgtEl>
                                          <p:spTgt spid="13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5" dur="1000"/>
                                        <p:tgtEl>
                                          <p:spTgt spid="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77" dur="1000" fill="hold"/>
                                        <p:tgtEl>
                                          <p:spTgt spid="13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0" dur="1000"/>
                                        <p:tgtEl>
                                          <p:spTgt spid="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82" dur="1000" fill="hold"/>
                                        <p:tgtEl>
                                          <p:spTgt spid="13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5" dur="1000"/>
                                        <p:tgtEl>
                                          <p:spTgt spid="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87" dur="1000" fill="hold"/>
                                        <p:tgtEl>
                                          <p:spTgt spid="13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0" dur="1000"/>
                                        <p:tgtEl>
                                          <p:spTgt spid="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92" dur="1000" fill="hold"/>
                                        <p:tgtEl>
                                          <p:spTgt spid="13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5" dur="1000"/>
                                        <p:tgtEl>
                                          <p:spTgt spid="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97" dur="1000" fill="hold"/>
                                        <p:tgtEl>
                                          <p:spTgt spid="13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0" dur="1000"/>
                                        <p:tgtEl>
                                          <p:spTgt spid="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02" dur="1000" fill="hold"/>
                                        <p:tgtEl>
                                          <p:spTgt spid="13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5" dur="1000"/>
                                        <p:tgtEl>
                                          <p:spTgt spid="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07" dur="1000" fill="hold"/>
                                        <p:tgtEl>
                                          <p:spTgt spid="13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0" dur="1000"/>
                                        <p:tgtEl>
                                          <p:spTgt spid="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12" dur="1000" fill="hold"/>
                                        <p:tgtEl>
                                          <p:spTgt spid="13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5" dur="1000"/>
                                        <p:tgtEl>
                                          <p:spTgt spid="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17" dur="1000" fill="hold"/>
                                        <p:tgtEl>
                                          <p:spTgt spid="13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0" dur="1000"/>
                                        <p:tgtEl>
                                          <p:spTgt spid="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22" dur="1000" fill="hold"/>
                                        <p:tgtEl>
                                          <p:spTgt spid="13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5" dur="1000"/>
                                        <p:tgtEl>
                                          <p:spTgt spid="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27" dur="1000" fill="hold"/>
                                        <p:tgtEl>
                                          <p:spTgt spid="13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0" dur="1000"/>
                                        <p:tgtEl>
                                          <p:spTgt spid="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32" dur="1000" fill="hold"/>
                                        <p:tgtEl>
                                          <p:spTgt spid="1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5" dur="1000"/>
                                        <p:tgtEl>
                                          <p:spTgt spid="1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718 L -0.00903 0.00648 " pathEditMode="relative" rAng="0" ptsTypes="AA">
                                      <p:cBhvr>
                                        <p:cTn id="537" dur="1000" fill="hold"/>
                                        <p:tgtEl>
                                          <p:spTgt spid="13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0" dur="1000"/>
                                        <p:tgtEl>
                                          <p:spTgt spid="1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0625 L -0.00764 0.00741 " pathEditMode="relative" rAng="0" ptsTypes="AA">
                                      <p:cBhvr>
                                        <p:cTn id="542" dur="1000" fill="hold"/>
                                        <p:tgtEl>
                                          <p:spTgt spid="1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5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0903 L -0.00625 0.00463 " pathEditMode="relative" rAng="0" ptsTypes="AA">
                                      <p:cBhvr>
                                        <p:cTn id="547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 nodeType="clickPar">
                      <p:stCondLst>
                        <p:cond delay="indefinite"/>
                      </p:stCondLst>
                      <p:childTnLst>
                        <p:par>
                          <p:cTn id="5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2" dur="500"/>
                                        <p:tgtEl>
                                          <p:spTgt spid="1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1441 -0.00163 " pathEditMode="relative" rAng="0" ptsTypes="AA">
                                      <p:cBhvr>
                                        <p:cTn id="55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1441 -0.00163 " pathEditMode="relative" rAng="0" ptsTypes="AA">
                                      <p:cBhvr>
                                        <p:cTn id="556" dur="500" fill="hold"/>
                                        <p:tgtEl>
                                          <p:spTgt spid="13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 nodeType="clickPar">
                      <p:stCondLst>
                        <p:cond delay="indefinite"/>
                      </p:stCondLst>
                      <p:childTnLst>
                        <p:par>
                          <p:cTn id="5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1" dur="500"/>
                                        <p:tgtEl>
                                          <p:spTgt spid="1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62 L -0.03108 0.00162 " pathEditMode="relative" rAng="0" ptsTypes="AA">
                                      <p:cBhvr>
                                        <p:cTn id="563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0"/>
                                    </p:animMotion>
                                  </p:childTnLst>
                                </p:cTn>
                              </p:par>
                              <p:par>
                                <p:cTn id="5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37 L -0.03334 0.00463 " pathEditMode="relative" rAng="0" ptsTypes="AA">
                                      <p:cBhvr>
                                        <p:cTn id="565" dur="1000" fill="hold"/>
                                        <p:tgtEl>
                                          <p:spTgt spid="13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 nodeType="clickPar">
                      <p:stCondLst>
                        <p:cond delay="indefinite"/>
                      </p:stCondLst>
                      <p:childTnLst>
                        <p:par>
                          <p:cTn id="5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0" dur="500"/>
                                        <p:tgtEl>
                                          <p:spTgt spid="1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3" dur="500"/>
                                        <p:tgtEl>
                                          <p:spTgt spid="1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6" dur="500"/>
                                        <p:tgtEl>
                                          <p:spTgt spid="1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9" dur="500"/>
                                        <p:tgtEl>
                                          <p:spTgt spid="1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2" dur="500"/>
                                        <p:tgtEl>
                                          <p:spTgt spid="1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5" dur="500"/>
                                        <p:tgtEl>
                                          <p:spTgt spid="1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8" dur="500"/>
                                        <p:tgtEl>
                                          <p:spTgt spid="1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90" dur="1000" fill="hold"/>
                                        <p:tgtEl>
                                          <p:spTgt spid="13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9"/>
                                    </p:animMotion>
                                  </p:childTnLst>
                                </p:cTn>
                              </p:par>
                              <p:par>
                                <p:cTn id="5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92" dur="1000" fill="hold"/>
                                        <p:tgtEl>
                                          <p:spTgt spid="13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9"/>
                                    </p:animMotion>
                                  </p:childTnLst>
                                </p:cTn>
                              </p:par>
                              <p:par>
                                <p:cTn id="5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94" dur="1000" fill="hold"/>
                                        <p:tgtEl>
                                          <p:spTgt spid="13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9"/>
                                    </p:animMotion>
                                  </p:childTnLst>
                                </p:cTn>
                              </p:par>
                              <p:par>
                                <p:cTn id="5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417 C -0.00104 0.00347 -0.00625 0.01134 -0.00973 0.01597 C -0.0132 0.0206 -0.01493 0.02199 -0.01667 0.02361 " pathEditMode="relative" rAng="0" ptsTypes="aaA">
                                      <p:cBhvr>
                                        <p:cTn id="596" dur="2000" fill="hold"/>
                                        <p:tgtEl>
                                          <p:spTgt spid="13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4"/>
                                    </p:animMotion>
                                  </p:childTnLst>
                                </p:cTn>
                              </p:par>
                              <p:par>
                                <p:cTn id="5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729 -0.00277 -0.01458 -0.00602 -0.01944 -0.00787 C -0.0243 -0.00949 -0.02673 -0.01018 -0.02916 -0.01088 " pathEditMode="relative" rAng="0" ptsTypes="aaA">
                                      <p:cBhvr>
                                        <p:cTn id="598" dur="2000" fill="hold"/>
                                        <p:tgtEl>
                                          <p:spTgt spid="13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6"/>
                                    </p:animMotion>
                                  </p:childTnLst>
                                </p:cTn>
                              </p:par>
                              <p:par>
                                <p:cTn id="59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729 -0.00277 -0.01458 -0.00602 -0.01944 -0.00787 C -0.0243 -0.00949 -0.02673 -0.01018 -0.02916 -0.01088 " pathEditMode="relative" rAng="0" ptsTypes="aaA">
                                      <p:cBhvr>
                                        <p:cTn id="600" dur="2000" fill="hold"/>
                                        <p:tgtEl>
                                          <p:spTgt spid="13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 nodeType="clickPar">
                      <p:stCondLst>
                        <p:cond delay="indefinite"/>
                      </p:stCondLst>
                      <p:childTnLst>
                        <p:par>
                          <p:cTn id="6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4" dur="500"/>
                                        <p:tgtEl>
                                          <p:spTgt spid="13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7" dur="500"/>
                                        <p:tgtEl>
                                          <p:spTgt spid="13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13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3" dur="500"/>
                                        <p:tgtEl>
                                          <p:spTgt spid="13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 nodeType="clickPar">
                      <p:stCondLst>
                        <p:cond delay="indefinite"/>
                      </p:stCondLst>
                      <p:childTnLst>
                        <p:par>
                          <p:cTn id="6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9" dur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6" grpId="1" animBg="1"/>
      <p:bldP spid="13321" grpId="0" animBg="1"/>
      <p:bldP spid="13322" grpId="0" animBg="1"/>
      <p:bldP spid="13323" grpId="0" animBg="1"/>
      <p:bldP spid="13323" grpId="1" animBg="1"/>
      <p:bldP spid="13324" grpId="0" animBg="1"/>
      <p:bldP spid="13324" grpId="1" animBg="1"/>
      <p:bldP spid="13325" grpId="0" animBg="1"/>
      <p:bldP spid="13325" grpId="1" animBg="1"/>
      <p:bldP spid="13326" grpId="0" animBg="1"/>
      <p:bldP spid="13326" grpId="1" animBg="1"/>
      <p:bldP spid="13327" grpId="0" animBg="1"/>
      <p:bldP spid="13327" grpId="1" animBg="1"/>
      <p:bldP spid="13328" grpId="0" animBg="1"/>
      <p:bldP spid="13328" grpId="1" animBg="1"/>
      <p:bldP spid="13329" grpId="0" animBg="1"/>
      <p:bldP spid="13329" grpId="1" animBg="1"/>
      <p:bldP spid="13330" grpId="0" animBg="1"/>
      <p:bldP spid="13330" grpId="1" animBg="1"/>
      <p:bldP spid="13331" grpId="0" animBg="1"/>
      <p:bldP spid="13331" grpId="1" animBg="1"/>
      <p:bldP spid="13332" grpId="0" animBg="1"/>
      <p:bldP spid="13332" grpId="1" animBg="1"/>
      <p:bldP spid="13333" grpId="0" animBg="1"/>
      <p:bldP spid="13333" grpId="1" animBg="1"/>
      <p:bldP spid="13334" grpId="0" animBg="1"/>
      <p:bldP spid="13334" grpId="1" animBg="1"/>
      <p:bldP spid="13335" grpId="0" animBg="1"/>
      <p:bldP spid="13335" grpId="1" animBg="1"/>
      <p:bldP spid="13336" grpId="0" animBg="1"/>
      <p:bldP spid="13336" grpId="1" animBg="1"/>
      <p:bldP spid="13337" grpId="0" animBg="1"/>
      <p:bldP spid="13337" grpId="1" animBg="1"/>
      <p:bldP spid="13338" grpId="0" animBg="1"/>
      <p:bldP spid="13338" grpId="1" animBg="1"/>
      <p:bldP spid="13339" grpId="0" animBg="1"/>
      <p:bldP spid="13339" grpId="1" animBg="1"/>
      <p:bldP spid="13340" grpId="0" animBg="1"/>
      <p:bldP spid="13340" grpId="1" animBg="1"/>
      <p:bldP spid="13341" grpId="0" animBg="1"/>
      <p:bldP spid="13341" grpId="1" animBg="1"/>
      <p:bldP spid="13342" grpId="0" animBg="1"/>
      <p:bldP spid="13342" grpId="1" animBg="1"/>
      <p:bldP spid="13343" grpId="0" animBg="1"/>
      <p:bldP spid="13343" grpId="1" animBg="1"/>
      <p:bldP spid="13344" grpId="0" animBg="1"/>
      <p:bldP spid="13344" grpId="1" animBg="1"/>
      <p:bldP spid="13345" grpId="0" animBg="1"/>
      <p:bldP spid="13345" grpId="1" animBg="1"/>
      <p:bldP spid="13346" grpId="0" animBg="1"/>
      <p:bldP spid="13346" grpId="1" animBg="1"/>
      <p:bldP spid="13347" grpId="0" animBg="1"/>
      <p:bldP spid="13347" grpId="1" animBg="1"/>
      <p:bldP spid="13348" grpId="0" animBg="1"/>
      <p:bldP spid="13348" grpId="1" animBg="1"/>
      <p:bldP spid="13349" grpId="0" animBg="1"/>
      <p:bldP spid="13349" grpId="1" animBg="1"/>
      <p:bldP spid="13350" grpId="0" animBg="1"/>
      <p:bldP spid="13350" grpId="1" animBg="1"/>
      <p:bldP spid="13351" grpId="0" animBg="1"/>
      <p:bldP spid="13351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7" grpId="0" animBg="1"/>
      <p:bldP spid="13357" grpId="1" animBg="1"/>
      <p:bldP spid="13358" grpId="0" animBg="1"/>
      <p:bldP spid="13358" grpId="1" animBg="1"/>
      <p:bldP spid="13359" grpId="0" animBg="1"/>
      <p:bldP spid="13359" grpId="1" animBg="1"/>
      <p:bldP spid="13360" grpId="0" animBg="1"/>
      <p:bldP spid="13360" grpId="1" animBg="1"/>
      <p:bldP spid="13361" grpId="0" animBg="1"/>
      <p:bldP spid="13361" grpId="1" animBg="1"/>
      <p:bldP spid="13362" grpId="0" animBg="1"/>
      <p:bldP spid="13362" grpId="1" animBg="1"/>
      <p:bldP spid="13363" grpId="0" animBg="1"/>
      <p:bldP spid="13363" grpId="1" animBg="1"/>
      <p:bldP spid="13364" grpId="0" animBg="1"/>
      <p:bldP spid="13364" grpId="1" animBg="1"/>
      <p:bldP spid="13365" grpId="0" animBg="1"/>
      <p:bldP spid="13365" grpId="1" animBg="1"/>
      <p:bldP spid="13366" grpId="0" animBg="1"/>
      <p:bldP spid="13366" grpId="1" animBg="1"/>
      <p:bldP spid="13367" grpId="0" animBg="1"/>
      <p:bldP spid="13367" grpId="1" animBg="1"/>
      <p:bldP spid="13368" grpId="0" animBg="1"/>
      <p:bldP spid="13368" grpId="1" animBg="1"/>
      <p:bldP spid="13369" grpId="0" animBg="1"/>
      <p:bldP spid="13369" grpId="1" animBg="1"/>
      <p:bldP spid="13370" grpId="0" animBg="1"/>
      <p:bldP spid="13370" grpId="1" animBg="1"/>
      <p:bldP spid="13371" grpId="0" animBg="1"/>
      <p:bldP spid="13371" grpId="1" animBg="1"/>
      <p:bldP spid="13372" grpId="0" animBg="1"/>
      <p:bldP spid="13372" grpId="1" animBg="1"/>
      <p:bldP spid="13373" grpId="0" animBg="1"/>
      <p:bldP spid="13373" grpId="1" animBg="1"/>
      <p:bldP spid="13374" grpId="0" animBg="1"/>
      <p:bldP spid="13374" grpId="1" animBg="1"/>
      <p:bldP spid="13375" grpId="0" animBg="1"/>
      <p:bldP spid="13375" grpId="1" animBg="1"/>
      <p:bldP spid="13376" grpId="0" animBg="1"/>
      <p:bldP spid="13376" grpId="1" animBg="1"/>
      <p:bldP spid="13377" grpId="0" animBg="1"/>
      <p:bldP spid="13377" grpId="1" animBg="1"/>
      <p:bldP spid="13378" grpId="0" animBg="1"/>
      <p:bldP spid="13378" grpId="1" animBg="1"/>
      <p:bldP spid="13379" grpId="0" animBg="1"/>
      <p:bldP spid="13379" grpId="1" animBg="1"/>
      <p:bldP spid="13380" grpId="0" animBg="1"/>
      <p:bldP spid="13380" grpId="1" animBg="1"/>
      <p:bldP spid="13381" grpId="0" animBg="1"/>
      <p:bldP spid="13381" grpId="1" animBg="1"/>
      <p:bldP spid="13382" grpId="0" animBg="1"/>
      <p:bldP spid="13382" grpId="1" animBg="1"/>
      <p:bldP spid="13383" grpId="0" animBg="1"/>
      <p:bldP spid="13383" grpId="1" animBg="1"/>
      <p:bldP spid="13384" grpId="0" animBg="1"/>
      <p:bldP spid="13384" grpId="1" animBg="1"/>
      <p:bldP spid="13385" grpId="0" animBg="1"/>
      <p:bldP spid="13385" grpId="1" animBg="1"/>
      <p:bldP spid="13386" grpId="0" animBg="1"/>
      <p:bldP spid="13386" grpId="1" animBg="1"/>
      <p:bldP spid="13387" grpId="0" animBg="1"/>
      <p:bldP spid="13387" grpId="1" animBg="1"/>
      <p:bldP spid="13388" grpId="0" animBg="1"/>
      <p:bldP spid="13388" grpId="1" animBg="1"/>
      <p:bldP spid="13389" grpId="0" animBg="1"/>
      <p:bldP spid="13389" grpId="1" animBg="1"/>
      <p:bldP spid="13390" grpId="0" animBg="1"/>
      <p:bldP spid="13390" grpId="1" animBg="1"/>
      <p:bldP spid="13391" grpId="0" animBg="1"/>
      <p:bldP spid="13391" grpId="1" animBg="1"/>
      <p:bldP spid="13392" grpId="0" animBg="1"/>
      <p:bldP spid="13392" grpId="1" animBg="1"/>
      <p:bldP spid="13393" grpId="0" animBg="1"/>
      <p:bldP spid="13393" grpId="1" animBg="1"/>
      <p:bldP spid="13394" grpId="0" animBg="1"/>
      <p:bldP spid="13394" grpId="1" animBg="1"/>
      <p:bldP spid="13395" grpId="0" animBg="1"/>
      <p:bldP spid="13395" grpId="1" animBg="1"/>
      <p:bldP spid="13396" grpId="0" animBg="1"/>
      <p:bldP spid="13396" grpId="1" animBg="1"/>
      <p:bldP spid="13397" grpId="0" animBg="1"/>
      <p:bldP spid="13397" grpId="1" animBg="1"/>
      <p:bldP spid="13398" grpId="0" animBg="1"/>
      <p:bldP spid="13398" grpId="1" animBg="1"/>
      <p:bldP spid="13399" grpId="0" animBg="1"/>
      <p:bldP spid="13399" grpId="1" animBg="1"/>
      <p:bldP spid="13400" grpId="0" animBg="1"/>
      <p:bldP spid="13400" grpId="1" animBg="1"/>
      <p:bldP spid="13401" grpId="0" animBg="1"/>
      <p:bldP spid="13401" grpId="1" animBg="1"/>
      <p:bldP spid="13402" grpId="0" animBg="1"/>
      <p:bldP spid="13402" grpId="1" animBg="1"/>
      <p:bldP spid="13403" grpId="0" animBg="1"/>
      <p:bldP spid="13403" grpId="1" animBg="1"/>
      <p:bldP spid="13404" grpId="0" animBg="1"/>
      <p:bldP spid="13404" grpId="1" animBg="1"/>
      <p:bldP spid="13405" grpId="0" animBg="1"/>
      <p:bldP spid="13405" grpId="1" animBg="1"/>
      <p:bldP spid="13406" grpId="0" animBg="1"/>
      <p:bldP spid="13406" grpId="1" animBg="1"/>
      <p:bldP spid="13407" grpId="0" animBg="1"/>
      <p:bldP spid="13407" grpId="1" animBg="1"/>
      <p:bldP spid="13408" grpId="0" animBg="1"/>
      <p:bldP spid="13408" grpId="1" animBg="1"/>
      <p:bldP spid="13409" grpId="0" animBg="1"/>
      <p:bldP spid="13409" grpId="1" animBg="1"/>
      <p:bldP spid="13410" grpId="0" animBg="1"/>
      <p:bldP spid="13410" grpId="1" animBg="1"/>
      <p:bldP spid="13411" grpId="0" animBg="1"/>
      <p:bldP spid="13411" grpId="1" animBg="1"/>
      <p:bldP spid="13412" grpId="0" animBg="1"/>
      <p:bldP spid="13412" grpId="1" animBg="1"/>
      <p:bldP spid="13413" grpId="0" animBg="1"/>
      <p:bldP spid="13413" grpId="1" animBg="1"/>
      <p:bldP spid="13414" grpId="0" animBg="1"/>
      <p:bldP spid="13414" grpId="1" animBg="1"/>
      <p:bldP spid="13415" grpId="0" animBg="1"/>
      <p:bldP spid="13415" grpId="1" animBg="1"/>
      <p:bldP spid="13416" grpId="0" animBg="1"/>
      <p:bldP spid="13416" grpId="1" animBg="1"/>
      <p:bldP spid="13417" grpId="0" animBg="1"/>
      <p:bldP spid="13417" grpId="1" animBg="1"/>
      <p:bldP spid="13418" grpId="0" animBg="1"/>
      <p:bldP spid="13418" grpId="1" animBg="1"/>
      <p:bldP spid="13419" grpId="0" animBg="1"/>
      <p:bldP spid="13419" grpId="1" animBg="1"/>
      <p:bldP spid="13420" grpId="0" animBg="1"/>
      <p:bldP spid="13420" grpId="1" animBg="1"/>
      <p:bldP spid="13421" grpId="0" animBg="1"/>
      <p:bldP spid="13421" grpId="1" animBg="1"/>
      <p:bldP spid="13422" grpId="0" animBg="1"/>
      <p:bldP spid="13422" grpId="1" animBg="1"/>
      <p:bldP spid="13423" grpId="0" animBg="1"/>
      <p:bldP spid="13423" grpId="1" animBg="1"/>
      <p:bldP spid="13424" grpId="0" animBg="1"/>
      <p:bldP spid="13424" grpId="1" animBg="1"/>
      <p:bldP spid="13425" grpId="0" animBg="1"/>
      <p:bldP spid="13425" grpId="1" animBg="1"/>
      <p:bldP spid="13426" grpId="0" animBg="1"/>
      <p:bldP spid="13426" grpId="1" animBg="1"/>
      <p:bldP spid="13427" grpId="0" animBg="1"/>
      <p:bldP spid="13427" grpId="1" animBg="1"/>
      <p:bldP spid="13428" grpId="0" animBg="1"/>
      <p:bldP spid="13428" grpId="1" animBg="1"/>
      <p:bldP spid="13429" grpId="0" animBg="1"/>
      <p:bldP spid="13429" grpId="1" animBg="1"/>
      <p:bldP spid="13430" grpId="0" animBg="1"/>
      <p:bldP spid="13431" grpId="0" animBg="1"/>
      <p:bldP spid="13460" grpId="0" animBg="1"/>
      <p:bldP spid="13460" grpId="1" animBg="1"/>
      <p:bldP spid="13461" grpId="0" animBg="1"/>
      <p:bldP spid="13461" grpId="1" animBg="1"/>
      <p:bldP spid="13462" grpId="0" animBg="1"/>
      <p:bldP spid="13462" grpId="1" animBg="1"/>
      <p:bldP spid="13464" grpId="0" animBg="1"/>
      <p:bldP spid="13464" grpId="1" animBg="1"/>
      <p:bldP spid="13465" grpId="0" animBg="1"/>
      <p:bldP spid="13465" grpId="1" animBg="1"/>
      <p:bldP spid="13466" grpId="0" animBg="1"/>
      <p:bldP spid="13466" grpId="1" animBg="1"/>
      <p:bldP spid="13467" grpId="0" animBg="1"/>
      <p:bldP spid="13467" grpId="1" animBg="1"/>
      <p:bldP spid="13468" grpId="0" animBg="1"/>
      <p:bldP spid="13468" grpId="1" animBg="1"/>
      <p:bldP spid="13469" grpId="0" animBg="1"/>
      <p:bldP spid="13469" grpId="1" animBg="1"/>
      <p:bldP spid="13470" grpId="0" animBg="1"/>
      <p:bldP spid="13470" grpId="1" animBg="1"/>
      <p:bldP spid="163" grpId="0" animBg="1"/>
      <p:bldP spid="165" grpId="0"/>
      <p:bldP spid="166" grpId="0" animBg="1"/>
      <p:bldP spid="167" grpId="0"/>
      <p:bldP spid="168" grpId="0" animBg="1"/>
      <p:bldP spid="1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905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27200" y="6219825"/>
            <a:ext cx="5299075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máy thủy điện Hòa Bình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55825" y="6135688"/>
            <a:ext cx="52768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máy thủy điện Lai Châu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 do lo phan ung hat n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459788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4581525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200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sản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xuất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năng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743200" y="3200400"/>
            <a:ext cx="863600" cy="865188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CC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0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4495800" y="3962400"/>
            <a:ext cx="1081088" cy="9064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0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715000" y="4114800"/>
            <a:ext cx="865188" cy="576263"/>
          </a:xfrm>
          <a:prstGeom prst="rect">
            <a:avLst/>
          </a:prstGeom>
          <a:noFill/>
          <a:ln w="5715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0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877050" y="3573463"/>
            <a:ext cx="646113" cy="862012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0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2743200" y="4038600"/>
            <a:ext cx="631825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 flipV="1">
            <a:off x="4114800" y="3657600"/>
            <a:ext cx="25400" cy="19319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 flipV="1">
            <a:off x="5364163" y="4868863"/>
            <a:ext cx="144462" cy="720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6516688" y="4868863"/>
            <a:ext cx="431800" cy="720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380288" y="4437063"/>
            <a:ext cx="1008062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323850" y="3124200"/>
            <a:ext cx="1295400" cy="2787650"/>
            <a:chOff x="144" y="1968"/>
            <a:chExt cx="816" cy="1756"/>
          </a:xfrm>
        </p:grpSpPr>
        <p:sp>
          <p:nvSpPr>
            <p:cNvPr id="23572" name="Arc 15"/>
            <p:cNvSpPr>
              <a:spLocks/>
            </p:cNvSpPr>
            <p:nvPr/>
          </p:nvSpPr>
          <p:spPr bwMode="auto">
            <a:xfrm>
              <a:off x="336" y="1968"/>
              <a:ext cx="589" cy="59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918"/>
                    <a:pt x="9287" y="353"/>
                    <a:pt x="20964" y="9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918"/>
                    <a:pt x="9287" y="353"/>
                    <a:pt x="20964" y="9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6"/>
            <p:cNvSpPr>
              <a:spLocks noChangeShapeType="1"/>
            </p:cNvSpPr>
            <p:nvPr/>
          </p:nvSpPr>
          <p:spPr bwMode="auto">
            <a:xfrm flipV="1">
              <a:off x="576" y="2496"/>
              <a:ext cx="217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stealth" w="med" len="med"/>
              <a:tailEnd type="oval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4" name="Text Box 17"/>
            <p:cNvSpPr txBox="1">
              <a:spLocks noChangeArrowheads="1"/>
            </p:cNvSpPr>
            <p:nvPr/>
          </p:nvSpPr>
          <p:spPr bwMode="auto">
            <a:xfrm>
              <a:off x="144" y="2976"/>
              <a:ext cx="816" cy="748"/>
            </a:xfrm>
            <a:prstGeom prst="rect">
              <a:avLst/>
            </a:prstGeom>
            <a:solidFill>
              <a:srgbClr val="CC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A50021"/>
                  </a:solidFill>
                  <a:latin typeface="Times New Roman" pitchFamily="18" charset="0"/>
                </a:rPr>
                <a:t>Lò phản ứng hạt nhân</a:t>
              </a:r>
            </a:p>
          </p:txBody>
        </p:sp>
      </p:grp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435225" y="5638800"/>
            <a:ext cx="792163" cy="82232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Nồi nấu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578225" y="5638800"/>
            <a:ext cx="1066800" cy="82232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Hơi nước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102225" y="5638800"/>
            <a:ext cx="1252538" cy="457200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Tuabin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805613" y="5486400"/>
            <a:ext cx="1039812" cy="1187450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Máy phát điện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8101013" y="5715000"/>
            <a:ext cx="1042987" cy="82232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Điện năng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0" y="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</a:rPr>
              <a:t>c. </a:t>
            </a:r>
            <a:r>
              <a:rPr lang="en-US" sz="2800" b="1" dirty="0" err="1">
                <a:solidFill>
                  <a:srgbClr val="800080"/>
                </a:solidFill>
              </a:rPr>
              <a:t>Nhaø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maùy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ñieän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nguyeân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töû</a:t>
            </a:r>
            <a:endParaRPr lang="en-US" sz="28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6" grpId="0" animBg="1"/>
      <p:bldP spid="17427" grpId="0" animBg="1"/>
      <p:bldP spid="17428" grpId="0" animBg="1"/>
      <p:bldP spid="17429" grpId="0" animBg="1"/>
      <p:bldP spid="174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4585" name="Text Box 23"/>
          <p:cNvSpPr txBox="1">
            <a:spLocks noChangeArrowheads="1"/>
          </p:cNvSpPr>
          <p:nvPr/>
        </p:nvSpPr>
        <p:spPr bwMode="auto">
          <a:xfrm>
            <a:off x="0" y="4648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4586" name="Text Box 24"/>
          <p:cNvSpPr txBox="1">
            <a:spLocks noChangeArrowheads="1"/>
          </p:cNvSpPr>
          <p:nvPr/>
        </p:nvSpPr>
        <p:spPr bwMode="auto">
          <a:xfrm>
            <a:off x="0" y="3352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CC3300"/>
              </a:solidFill>
            </a:endParaRPr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0" y="457200"/>
            <a:ext cx="472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</a:rPr>
              <a:t>c. </a:t>
            </a:r>
            <a:r>
              <a:rPr lang="en-US" sz="2800" b="1" dirty="0" err="1">
                <a:solidFill>
                  <a:srgbClr val="800080"/>
                </a:solidFill>
              </a:rPr>
              <a:t>Nhaø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maùy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ñieän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nguyeân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töû</a:t>
            </a:r>
            <a:endParaRPr lang="en-US" sz="2800" b="1" dirty="0">
              <a:solidFill>
                <a:srgbClr val="80008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52400" y="4419600"/>
            <a:ext cx="1300163" cy="1570038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lượng nguyên tử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52563" y="48514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1452563" y="5203825"/>
            <a:ext cx="719137" cy="63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971800" y="5203825"/>
            <a:ext cx="571500" cy="63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4343400" y="5195888"/>
            <a:ext cx="762000" cy="142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09800" y="4419600"/>
            <a:ext cx="762000" cy="157003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Hơi </a:t>
            </a:r>
          </a:p>
          <a:p>
            <a:pPr algn="ctr"/>
            <a:r>
              <a:rPr lang="en-US" sz="2400" b="1"/>
              <a:t>nước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906713" y="4800600"/>
            <a:ext cx="83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6600CC"/>
                </a:solidFill>
                <a:latin typeface=".VnTime" pitchFamily="34" charset="0"/>
              </a:rPr>
              <a:t>Lµm</a:t>
            </a:r>
            <a:endParaRPr lang="en-US" sz="2000" b="1" dirty="0">
              <a:solidFill>
                <a:srgbClr val="66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6600CC"/>
                </a:solidFill>
                <a:latin typeface=".VnTime" pitchFamily="34" charset="0"/>
              </a:rPr>
              <a:t>quay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549650" y="4402138"/>
            <a:ext cx="838200" cy="15875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Tua </a:t>
            </a:r>
          </a:p>
          <a:p>
            <a:pPr algn="ctr"/>
            <a:r>
              <a:rPr lang="en-US" sz="2400" b="1">
                <a:latin typeface=".VnTime" pitchFamily="34" charset="0"/>
              </a:rPr>
              <a:t>bin</a:t>
            </a:r>
          </a:p>
          <a:p>
            <a:pPr algn="ctr"/>
            <a:r>
              <a:rPr lang="en-US" sz="2400" b="1">
                <a:latin typeface=".VnTime" pitchFamily="34" charset="0"/>
              </a:rPr>
              <a:t>h¬i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6096000" y="5278438"/>
            <a:ext cx="685800" cy="4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105400" y="4443413"/>
            <a:ext cx="990600" cy="1546225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M¸y </a:t>
            </a:r>
          </a:p>
          <a:p>
            <a:pPr algn="ctr"/>
            <a:r>
              <a:rPr lang="en-US" sz="2400" b="1">
                <a:latin typeface=".VnTime" pitchFamily="34" charset="0"/>
              </a:rPr>
              <a:t>ph¸t</a:t>
            </a:r>
          </a:p>
          <a:p>
            <a:pPr algn="ctr"/>
            <a:r>
              <a:rPr lang="en-US" sz="2400" b="1">
                <a:latin typeface=".VnTime" pitchFamily="34" charset="0"/>
              </a:rPr>
              <a:t>®iÖn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267200" y="4854575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.VnTime" pitchFamily="34" charset="0"/>
              </a:rPr>
              <a:t>Lµm quay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096000" y="48768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.VnTime" pitchFamily="34" charset="0"/>
              </a:rPr>
              <a:t>T¹o ra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81800" y="4459288"/>
            <a:ext cx="1219200" cy="1530350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§iÖn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n¨ng</a:t>
            </a:r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sản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xuất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năng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25603" name="Picture 3" descr="Lò phản ứng Đà Lạt. Ảnh Viện NLNT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7050" y="6097588"/>
            <a:ext cx="56292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 phản ứng hạt nhân tại Đà Lạt.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152400" y="76200"/>
            <a:ext cx="8839200" cy="5791200"/>
            <a:chOff x="1968" y="1200"/>
            <a:chExt cx="3696" cy="2832"/>
          </a:xfrm>
        </p:grpSpPr>
        <p:sp>
          <p:nvSpPr>
            <p:cNvPr id="26628" name="Rectangle 11"/>
            <p:cNvSpPr>
              <a:spLocks noChangeArrowheads="1"/>
            </p:cNvSpPr>
            <p:nvPr/>
          </p:nvSpPr>
          <p:spPr bwMode="auto">
            <a:xfrm>
              <a:off x="1968" y="1200"/>
              <a:ext cx="3696" cy="28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26629" name="Picture 12" descr="MT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4" y="1296"/>
              <a:ext cx="3504" cy="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143000" y="6029325"/>
            <a:ext cx="690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Traïm phaùt ñieän duøng naêng löôïng maët trôøi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912200622phongdi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0013"/>
            <a:ext cx="449580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5888"/>
            <a:ext cx="4572000" cy="575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28600" y="58674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Traïm phaùt ñieän naêng löôïng gioù trong ñaát lieàn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5715000" y="58674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Traïm phaùt ñieän naêng löôïng gioù ngoaøi bieån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04800" y="304800"/>
            <a:ext cx="8458200" cy="61722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5123" name="Picture 3" descr="Casa_1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143000"/>
            <a:ext cx="24304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Informatica_08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28956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asa_1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114800"/>
            <a:ext cx="106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asa_34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295400"/>
            <a:ext cx="22336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57200" y="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10252" name="Picture 12" descr="H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50629"/>
            <a:ext cx="7848600" cy="42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143000" y="4800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Hình 32.4. Ñöôøng daây truyeàn taûi ñieän cao aùp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04800" y="51895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 Duøng ñöôøng daây truyeàn taûi ñieän cao aùp (500kV,220kV) ñeå truyeàn taûi ñieän töø nhaø maùy ñieän ñeán caùc khu coâng nghieäp.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28600" y="6035675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 Duøng ñöôøng daây truyeàn taûi ñieän aùp thaáp (220V- 380V) ñeå ñöa ñieän ñeán caùc khu daân cö, lôùp hoïc…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E5"/>
                </a:solidFill>
              </a:rPr>
              <a:t>3</a:t>
            </a:r>
            <a:r>
              <a:rPr lang="en-US" sz="2800" b="1" dirty="0">
                <a:solidFill>
                  <a:srgbClr val="0000E5"/>
                </a:solidFill>
                <a:latin typeface="Arial" charset="0"/>
              </a:rPr>
              <a:t>. </a:t>
            </a:r>
            <a:r>
              <a:rPr lang="en-US" sz="2800" b="1" dirty="0" err="1">
                <a:solidFill>
                  <a:srgbClr val="0000E5"/>
                </a:solidFill>
              </a:rPr>
              <a:t>Truyeàn</a:t>
            </a:r>
            <a:r>
              <a:rPr lang="en-US" sz="2800" b="1" dirty="0">
                <a:solidFill>
                  <a:srgbClr val="0000E5"/>
                </a:solidFill>
              </a:rPr>
              <a:t> </a:t>
            </a:r>
            <a:r>
              <a:rPr lang="en-US" sz="2800" b="1" dirty="0" err="1">
                <a:solidFill>
                  <a:srgbClr val="0000E5"/>
                </a:solidFill>
              </a:rPr>
              <a:t>taûi</a:t>
            </a:r>
            <a:r>
              <a:rPr lang="en-US" sz="2800" b="1" dirty="0">
                <a:solidFill>
                  <a:srgbClr val="0000E5"/>
                </a:solidFill>
              </a:rPr>
              <a:t> </a:t>
            </a:r>
            <a:r>
              <a:rPr lang="en-US" sz="2800" b="1" dirty="0" err="1">
                <a:solidFill>
                  <a:srgbClr val="0000E5"/>
                </a:solidFill>
              </a:rPr>
              <a:t>ñieän</a:t>
            </a:r>
            <a:r>
              <a:rPr lang="en-US" sz="2800" b="1" dirty="0">
                <a:solidFill>
                  <a:srgbClr val="0000E5"/>
                </a:solidFill>
              </a:rPr>
              <a:t> </a:t>
            </a:r>
            <a:r>
              <a:rPr lang="en-US" sz="2800" b="1" dirty="0" err="1">
                <a:solidFill>
                  <a:srgbClr val="0000E5"/>
                </a:solidFill>
              </a:rPr>
              <a:t>naêng</a:t>
            </a:r>
            <a:endParaRPr lang="en-US" sz="2800" b="1" dirty="0">
              <a:solidFill>
                <a:srgbClr val="0000E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57" grpId="0"/>
      <p:bldP spid="102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1753" name="Text Box 23"/>
          <p:cNvSpPr txBox="1">
            <a:spLocks noChangeArrowheads="1"/>
          </p:cNvSpPr>
          <p:nvPr/>
        </p:nvSpPr>
        <p:spPr bwMode="auto">
          <a:xfrm>
            <a:off x="0" y="4648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1754" name="Text Box 24"/>
          <p:cNvSpPr txBox="1">
            <a:spLocks noChangeArrowheads="1"/>
          </p:cNvSpPr>
          <p:nvPr/>
        </p:nvSpPr>
        <p:spPr bwMode="auto">
          <a:xfrm>
            <a:off x="0" y="3352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CC3300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57200" y="7620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II. VAI TROØ CUÛA ÑIEÄN </a:t>
            </a:r>
            <a:r>
              <a:rPr lang="en-US" sz="3200" b="1" dirty="0" smtClean="0">
                <a:solidFill>
                  <a:srgbClr val="C00000"/>
                </a:solidFill>
              </a:rPr>
              <a:t>NAÊNG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8600" y="13716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Coâng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nghieäp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: …………………………………………………………….………..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600" y="29718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Noâng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nghieäp</a:t>
            </a:r>
            <a:r>
              <a:rPr lang="en-US" sz="2400" b="1" dirty="0" smtClean="0">
                <a:solidFill>
                  <a:srgbClr val="FF0000"/>
                </a:solidFill>
              </a:rPr>
              <a:t>: ………………………………………………………………….…..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35814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Giao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thoâng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vaän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taûi</a:t>
            </a:r>
            <a:r>
              <a:rPr lang="en-US" sz="2400" b="1" dirty="0" smtClean="0">
                <a:solidFill>
                  <a:srgbClr val="FF0000"/>
                </a:solidFill>
              </a:rPr>
              <a:t>: …………………………………………………………….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28600" y="41148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Y </a:t>
            </a:r>
            <a:r>
              <a:rPr lang="en-US" sz="2400" b="1" dirty="0" err="1">
                <a:solidFill>
                  <a:srgbClr val="FF0000"/>
                </a:solidFill>
              </a:rPr>
              <a:t>teá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giaùo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duïc</a:t>
            </a:r>
            <a:r>
              <a:rPr lang="en-US" sz="2400" b="1" dirty="0" smtClean="0">
                <a:solidFill>
                  <a:srgbClr val="FF0000"/>
                </a:solidFill>
              </a:rPr>
              <a:t>: …………………………………………………………………….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Vaên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hoùa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theå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:…………………………………………………………….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52400" y="5410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Thoâng</a:t>
            </a:r>
            <a:r>
              <a:rPr lang="en-US" sz="2400" b="1" dirty="0">
                <a:solidFill>
                  <a:srgbClr val="FF0000"/>
                </a:solidFill>
              </a:rPr>
              <a:t> tin </a:t>
            </a:r>
            <a:r>
              <a:rPr lang="en-US" sz="2400" b="1" dirty="0" smtClean="0">
                <a:solidFill>
                  <a:srgbClr val="FF0000"/>
                </a:solidFill>
              </a:rPr>
              <a:t>: ………………………………………………………………………….…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52400" y="60198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ñình</a:t>
            </a:r>
            <a:r>
              <a:rPr lang="en-US" sz="2400" b="1" dirty="0" smtClean="0">
                <a:solidFill>
                  <a:srgbClr val="FF0000"/>
                </a:solidFill>
              </a:rPr>
              <a:t>: …………………………………………………………………..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381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Coâng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nghieäp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32063" y="161925"/>
            <a:ext cx="1495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Maùy tieän, </a:t>
            </a:r>
          </a:p>
        </p:txBody>
      </p:sp>
      <p:pic>
        <p:nvPicPr>
          <p:cNvPr id="6" name="Picture 12" descr="small_135803_43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0875"/>
            <a:ext cx="51816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810000" y="152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maùy haøn,</a:t>
            </a:r>
          </a:p>
        </p:txBody>
      </p:sp>
      <p:pic>
        <p:nvPicPr>
          <p:cNvPr id="8" name="Picture 16" descr="may 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may ep nh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762000"/>
            <a:ext cx="58674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029200" y="152400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maùy eùp nhöïa,...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655638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Noâng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nghieäp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532063" y="655638"/>
            <a:ext cx="16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M¸aùy bôm,</a:t>
            </a:r>
          </a:p>
        </p:txBody>
      </p:sp>
      <p:pic>
        <p:nvPicPr>
          <p:cNvPr id="13" name="Picture 24" descr="may bom nươ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12838"/>
            <a:ext cx="5715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886200" y="650875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maùy nghieàn thöùc aên gia suùc…</a:t>
            </a:r>
          </a:p>
        </p:txBody>
      </p:sp>
      <p:pic>
        <p:nvPicPr>
          <p:cNvPr id="15" name="Picture 28" descr="small_115981_33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550" y="1676400"/>
            <a:ext cx="7454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42900" y="1219200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Giao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thoâng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vaän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taûi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048000" y="1219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Ñeøn giao thoâng,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160963" y="1219200"/>
            <a:ext cx="192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xe ñaïp ñieän,..</a:t>
            </a:r>
          </a:p>
        </p:txBody>
      </p:sp>
      <p:pic>
        <p:nvPicPr>
          <p:cNvPr id="34833" name="Picture 31" descr="den giao tho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828800"/>
            <a:ext cx="6743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6" descr="xe may di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017713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392113" y="1789113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Y </a:t>
            </a:r>
            <a:r>
              <a:rPr lang="en-US" sz="2400" b="1" dirty="0" err="1">
                <a:solidFill>
                  <a:srgbClr val="FF0000"/>
                </a:solidFill>
              </a:rPr>
              <a:t>teá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giaùo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duïc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2532063" y="178435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Maùy ñieän tim,</a:t>
            </a:r>
          </a:p>
        </p:txBody>
      </p:sp>
      <p:pic>
        <p:nvPicPr>
          <p:cNvPr id="22" name="Picture 40" descr="small_qqd12185531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0325" y="2435225"/>
            <a:ext cx="529907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398963" y="18288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maùy vi tính,…</a:t>
            </a:r>
          </a:p>
        </p:txBody>
      </p:sp>
      <p:pic>
        <p:nvPicPr>
          <p:cNvPr id="24" name="Picture 4" descr="Informatica_08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8300" y="2422525"/>
            <a:ext cx="51054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69888" y="24384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Vaên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hoùa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theå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thao</a:t>
            </a:r>
            <a:r>
              <a:rPr lang="en-US" sz="24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3076575" y="2438400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Ñeøn saân khaáu,</a:t>
            </a:r>
          </a:p>
        </p:txBody>
      </p:sp>
      <p:pic>
        <p:nvPicPr>
          <p:cNvPr id="27" name="Picture 50" descr="big_129142_04_070728-vip-220kopier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8125" y="3008313"/>
            <a:ext cx="5578475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5160963" y="2438400"/>
            <a:ext cx="337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ñeøn saân baõi theå thao,…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Thoâng</a:t>
            </a:r>
            <a:r>
              <a:rPr lang="en-US" sz="2400" b="1" dirty="0">
                <a:solidFill>
                  <a:srgbClr val="FF0000"/>
                </a:solidFill>
              </a:rPr>
              <a:t> tin :</a:t>
            </a: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1981200" y="3048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Ti vi,</a:t>
            </a:r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2819400" y="3048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ñaøi, loa…</a:t>
            </a:r>
          </a:p>
        </p:txBody>
      </p:sp>
      <p:pic>
        <p:nvPicPr>
          <p:cNvPr id="32" name="Picture 54" descr="ti vi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4550" y="3641725"/>
            <a:ext cx="50133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81000" y="371792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ñình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2574925" y="3733800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Ñeøn,</a:t>
            </a:r>
          </a:p>
        </p:txBody>
      </p:sp>
      <p:pic>
        <p:nvPicPr>
          <p:cNvPr id="35" name="Picture 64" descr="ĐÈ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35088" y="4191000"/>
            <a:ext cx="41148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3276600" y="3733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noài côm ñieän, </a:t>
            </a:r>
          </a:p>
        </p:txBody>
      </p:sp>
      <p:pic>
        <p:nvPicPr>
          <p:cNvPr id="37" name="Picture 61" descr="small_fuy12016775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4244975"/>
            <a:ext cx="373538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5029200" y="3733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tuû laïnh……</a:t>
            </a:r>
          </a:p>
        </p:txBody>
      </p:sp>
      <p:pic>
        <p:nvPicPr>
          <p:cNvPr id="39" name="Picture 67" descr="tu lan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76400" y="4108450"/>
            <a:ext cx="407828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5849" name="Text Box 23"/>
          <p:cNvSpPr txBox="1">
            <a:spLocks noChangeArrowheads="1"/>
          </p:cNvSpPr>
          <p:nvPr/>
        </p:nvSpPr>
        <p:spPr bwMode="auto">
          <a:xfrm>
            <a:off x="0" y="4648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5850" name="Text Box 24"/>
          <p:cNvSpPr txBox="1">
            <a:spLocks noChangeArrowheads="1"/>
          </p:cNvSpPr>
          <p:nvPr/>
        </p:nvSpPr>
        <p:spPr bwMode="auto">
          <a:xfrm>
            <a:off x="0" y="3352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CC3300"/>
              </a:solidFill>
            </a:endParaRP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II. VAI TROØ CUÛA ÑIEÄN NAÊNG: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001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Ñieän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naêng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coù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vai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troø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raát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quan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troïng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saûn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xuaát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vaø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ñôøi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soáng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304800" y="1600200"/>
            <a:ext cx="8839200" cy="3362325"/>
          </a:xfrm>
          <a:prstGeom prst="flowChartAlternateProcess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" y="23622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+ </a:t>
            </a:r>
            <a:r>
              <a:rPr lang="en-US" sz="2800" b="1" dirty="0" err="1"/>
              <a:t>Ñieän</a:t>
            </a:r>
            <a:r>
              <a:rPr lang="en-US" sz="2800" b="1" dirty="0"/>
              <a:t> </a:t>
            </a:r>
            <a:r>
              <a:rPr lang="en-US" sz="2800" b="1" dirty="0" err="1"/>
              <a:t>naêng</a:t>
            </a:r>
            <a:r>
              <a:rPr lang="en-US" sz="2800" b="1" dirty="0"/>
              <a:t> </a:t>
            </a:r>
            <a:r>
              <a:rPr lang="en-US" sz="2800" b="1" dirty="0" err="1"/>
              <a:t>laø</a:t>
            </a:r>
            <a:r>
              <a:rPr lang="en-US" sz="2800" b="1" dirty="0"/>
              <a:t> </a:t>
            </a:r>
            <a:r>
              <a:rPr lang="en-US" sz="2800" b="1" dirty="0" err="1"/>
              <a:t>nguoàn</a:t>
            </a:r>
            <a:r>
              <a:rPr lang="en-US" sz="2800" b="1" dirty="0"/>
              <a:t> </a:t>
            </a:r>
            <a:r>
              <a:rPr lang="en-US" sz="2800" b="1" dirty="0" err="1"/>
              <a:t>ñoäng</a:t>
            </a:r>
            <a:r>
              <a:rPr lang="en-US" sz="2800" b="1" dirty="0"/>
              <a:t> </a:t>
            </a:r>
            <a:r>
              <a:rPr lang="en-US" sz="2800" b="1" dirty="0" err="1"/>
              <a:t>löïc</a:t>
            </a:r>
            <a:r>
              <a:rPr lang="en-US" sz="2800" b="1" dirty="0"/>
              <a:t>, </a:t>
            </a:r>
            <a:r>
              <a:rPr lang="en-US" sz="2800" b="1" dirty="0" err="1"/>
              <a:t>nguoàn</a:t>
            </a:r>
            <a:r>
              <a:rPr lang="en-US" sz="2800" b="1" dirty="0"/>
              <a:t> </a:t>
            </a:r>
            <a:r>
              <a:rPr lang="en-US" sz="2800" b="1" dirty="0" err="1"/>
              <a:t>naêng</a:t>
            </a:r>
            <a:r>
              <a:rPr lang="en-US" sz="2800" b="1" dirty="0"/>
              <a:t> </a:t>
            </a:r>
            <a:r>
              <a:rPr lang="en-US" sz="2800" b="1" dirty="0" err="1"/>
              <a:t>löôïng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caùc</a:t>
            </a:r>
            <a:r>
              <a:rPr lang="en-US" sz="2800" b="1" dirty="0"/>
              <a:t> </a:t>
            </a:r>
            <a:r>
              <a:rPr lang="en-US" sz="2800" b="1" dirty="0" err="1"/>
              <a:t>maùy</a:t>
            </a:r>
            <a:r>
              <a:rPr lang="en-US" sz="2800" b="1" dirty="0"/>
              <a:t>, </a:t>
            </a:r>
            <a:r>
              <a:rPr lang="en-US" sz="2800" b="1" dirty="0" err="1"/>
              <a:t>thieát</a:t>
            </a:r>
            <a:r>
              <a:rPr lang="en-US" sz="2800" b="1" dirty="0"/>
              <a:t> </a:t>
            </a:r>
            <a:r>
              <a:rPr lang="en-US" sz="2800" b="1" dirty="0" err="1"/>
              <a:t>bò</a:t>
            </a:r>
            <a:r>
              <a:rPr lang="en-US" sz="2800" b="1" dirty="0"/>
              <a:t>…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saûn</a:t>
            </a:r>
            <a:r>
              <a:rPr lang="en-US" sz="2800" b="1" dirty="0"/>
              <a:t> </a:t>
            </a:r>
            <a:r>
              <a:rPr lang="en-US" sz="2800" b="1" dirty="0" err="1"/>
              <a:t>xuaát</a:t>
            </a:r>
            <a:r>
              <a:rPr lang="en-US" sz="2800" b="1" dirty="0"/>
              <a:t> </a:t>
            </a:r>
            <a:r>
              <a:rPr lang="en-US" sz="2800" b="1" dirty="0" err="1"/>
              <a:t>vaø</a:t>
            </a:r>
            <a:r>
              <a:rPr lang="en-US" sz="2800" b="1" dirty="0"/>
              <a:t> </a:t>
            </a:r>
            <a:r>
              <a:rPr lang="en-US" sz="2800" b="1" dirty="0" err="1"/>
              <a:t>ñôøi</a:t>
            </a:r>
            <a:r>
              <a:rPr lang="en-US" sz="2800" b="1" dirty="0"/>
              <a:t> </a:t>
            </a:r>
            <a:r>
              <a:rPr lang="en-US" sz="2800" b="1" dirty="0" err="1"/>
              <a:t>soáng</a:t>
            </a:r>
            <a:r>
              <a:rPr lang="en-US" sz="2800" b="1" dirty="0"/>
              <a:t> </a:t>
            </a:r>
            <a:r>
              <a:rPr lang="en-US" sz="2800" b="1" dirty="0" err="1"/>
              <a:t>xaõ</a:t>
            </a:r>
            <a:r>
              <a:rPr lang="en-US" sz="2800" b="1" dirty="0"/>
              <a:t> </a:t>
            </a:r>
            <a:r>
              <a:rPr lang="en-US" sz="2800" b="1" dirty="0" err="1"/>
              <a:t>hoäi</a:t>
            </a:r>
            <a:r>
              <a:rPr lang="en-US" sz="2800" b="1" dirty="0"/>
              <a:t>.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09600" y="35814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+ </a:t>
            </a:r>
            <a:r>
              <a:rPr lang="en-US" sz="2800" b="1" dirty="0" err="1"/>
              <a:t>Nhôø</a:t>
            </a:r>
            <a:r>
              <a:rPr lang="en-US" sz="2800" b="1" dirty="0"/>
              <a:t> </a:t>
            </a:r>
            <a:r>
              <a:rPr lang="en-US" sz="2800" b="1" dirty="0" err="1"/>
              <a:t>coù</a:t>
            </a:r>
            <a:r>
              <a:rPr lang="en-US" sz="2800" b="1" dirty="0"/>
              <a:t> </a:t>
            </a:r>
            <a:r>
              <a:rPr lang="en-US" sz="2800" b="1" dirty="0" err="1"/>
              <a:t>ñieän</a:t>
            </a:r>
            <a:r>
              <a:rPr lang="en-US" sz="2800" b="1" dirty="0"/>
              <a:t> </a:t>
            </a:r>
            <a:r>
              <a:rPr lang="en-US" sz="2800" b="1" dirty="0" err="1"/>
              <a:t>naêng</a:t>
            </a:r>
            <a:r>
              <a:rPr lang="en-US" sz="2800" b="1" dirty="0"/>
              <a:t>, </a:t>
            </a:r>
            <a:r>
              <a:rPr lang="en-US" sz="2800" b="1" dirty="0" err="1"/>
              <a:t>quaù</a:t>
            </a:r>
            <a:r>
              <a:rPr lang="en-US" sz="2800" b="1" dirty="0"/>
              <a:t> </a:t>
            </a:r>
            <a:r>
              <a:rPr lang="en-US" sz="2800" b="1" dirty="0" err="1"/>
              <a:t>trình</a:t>
            </a:r>
            <a:r>
              <a:rPr lang="en-US" sz="2800" b="1" dirty="0"/>
              <a:t> </a:t>
            </a:r>
            <a:r>
              <a:rPr lang="en-US" sz="2800" b="1" dirty="0" err="1"/>
              <a:t>saûn</a:t>
            </a:r>
            <a:r>
              <a:rPr lang="en-US" sz="2800" b="1" dirty="0"/>
              <a:t> </a:t>
            </a:r>
            <a:r>
              <a:rPr lang="en-US" sz="2800" b="1" dirty="0" err="1"/>
              <a:t>xuaát</a:t>
            </a:r>
            <a:r>
              <a:rPr lang="en-US" sz="2800" b="1" dirty="0"/>
              <a:t> </a:t>
            </a:r>
            <a:r>
              <a:rPr lang="en-US" sz="2800" b="1" dirty="0" err="1"/>
              <a:t>ñöôïc</a:t>
            </a:r>
            <a:r>
              <a:rPr lang="en-US" sz="2800" b="1" dirty="0"/>
              <a:t> </a:t>
            </a:r>
            <a:r>
              <a:rPr lang="en-US" sz="2800" b="1" dirty="0" err="1"/>
              <a:t>töï</a:t>
            </a:r>
            <a:r>
              <a:rPr lang="en-US" sz="2800" b="1" dirty="0"/>
              <a:t> </a:t>
            </a:r>
            <a:r>
              <a:rPr lang="en-US" sz="2800" b="1" dirty="0" err="1"/>
              <a:t>ñoäng</a:t>
            </a:r>
            <a:r>
              <a:rPr lang="en-US" sz="2800" b="1" dirty="0"/>
              <a:t> </a:t>
            </a:r>
            <a:r>
              <a:rPr lang="en-US" sz="2800" b="1" dirty="0" err="1"/>
              <a:t>hoùa</a:t>
            </a:r>
            <a:r>
              <a:rPr lang="en-US" sz="2800" b="1" dirty="0"/>
              <a:t> </a:t>
            </a:r>
            <a:r>
              <a:rPr lang="en-US" sz="2800" b="1" dirty="0" err="1"/>
              <a:t>vaø</a:t>
            </a:r>
            <a:r>
              <a:rPr lang="en-US" sz="2800" b="1" dirty="0"/>
              <a:t> </a:t>
            </a:r>
            <a:r>
              <a:rPr lang="en-US" sz="2800" b="1" dirty="0" err="1"/>
              <a:t>cuoäc</a:t>
            </a:r>
            <a:r>
              <a:rPr lang="en-US" sz="2800" b="1" dirty="0"/>
              <a:t> </a:t>
            </a:r>
            <a:r>
              <a:rPr lang="en-US" sz="2800" b="1" dirty="0" err="1"/>
              <a:t>soáng</a:t>
            </a:r>
            <a:r>
              <a:rPr lang="en-US" sz="2800" b="1" dirty="0"/>
              <a:t> </a:t>
            </a:r>
            <a:r>
              <a:rPr lang="en-US" sz="2800" b="1" dirty="0" err="1"/>
              <a:t>cuûa</a:t>
            </a:r>
            <a:r>
              <a:rPr lang="en-US" sz="2800" b="1" dirty="0"/>
              <a:t> con </a:t>
            </a:r>
            <a:r>
              <a:rPr lang="en-US" sz="2800" b="1" dirty="0" err="1"/>
              <a:t>ngöôøi</a:t>
            </a:r>
            <a:r>
              <a:rPr lang="en-US" sz="2800" b="1" dirty="0"/>
              <a:t> </a:t>
            </a:r>
            <a:r>
              <a:rPr lang="en-US" sz="2800" b="1" dirty="0" err="1"/>
              <a:t>coù</a:t>
            </a:r>
            <a:r>
              <a:rPr lang="en-US" sz="2800" b="1" dirty="0"/>
              <a:t> </a:t>
            </a:r>
            <a:r>
              <a:rPr lang="en-US" sz="2800" b="1" dirty="0" err="1"/>
              <a:t>ñaày</a:t>
            </a:r>
            <a:r>
              <a:rPr lang="en-US" sz="2800" b="1" dirty="0"/>
              <a:t> </a:t>
            </a:r>
            <a:r>
              <a:rPr lang="en-US" sz="2800" b="1" dirty="0" err="1"/>
              <a:t>ñuû</a:t>
            </a:r>
            <a:r>
              <a:rPr lang="en-US" sz="2800" b="1" dirty="0"/>
              <a:t> </a:t>
            </a:r>
            <a:r>
              <a:rPr lang="en-US" sz="2800" b="1" dirty="0" err="1"/>
              <a:t>tieän</a:t>
            </a:r>
            <a:r>
              <a:rPr lang="en-US" sz="2800" b="1" dirty="0"/>
              <a:t> </a:t>
            </a:r>
            <a:r>
              <a:rPr lang="en-US" sz="2800" b="1" dirty="0" err="1"/>
              <a:t>nghi</a:t>
            </a:r>
            <a:r>
              <a:rPr lang="en-US" sz="2800" b="1" dirty="0"/>
              <a:t>, </a:t>
            </a:r>
            <a:r>
              <a:rPr lang="en-US" sz="2800" b="1" dirty="0" err="1"/>
              <a:t>vaên</a:t>
            </a:r>
            <a:r>
              <a:rPr lang="en-US" sz="2800" b="1" dirty="0"/>
              <a:t> minh </a:t>
            </a:r>
            <a:r>
              <a:rPr lang="en-US" sz="2800" b="1" dirty="0" err="1"/>
              <a:t>hieän</a:t>
            </a:r>
            <a:r>
              <a:rPr lang="en-US" sz="2800" b="1" dirty="0"/>
              <a:t> </a:t>
            </a:r>
            <a:r>
              <a:rPr lang="en-US" sz="2800" b="1" dirty="0" err="1"/>
              <a:t>ñaïi</a:t>
            </a:r>
            <a:r>
              <a:rPr lang="en-US" sz="2800" b="1" dirty="0"/>
              <a:t> </a:t>
            </a:r>
            <a:r>
              <a:rPr lang="en-US" sz="2800" b="1" dirty="0" err="1"/>
              <a:t>hôn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600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Củng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cố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43200" y="493713"/>
            <a:ext cx="63246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 TROØ CUÛA ÑIEÄN NAÊNG TRONG SAÛN XUAÁT VAØ ÑÔØI SOÁNG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800" b="1">
                <a:solidFill>
                  <a:srgbClr val="C00000"/>
                </a:solidFill>
              </a:rPr>
              <a:t>ÑIEÄN NAÊNG: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0000E5"/>
                </a:solidFill>
              </a:rPr>
              <a:t>Ñieän naêng laø gì?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6725" y="240665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Naêng löôïng cuûa doøng ñieän (coâng cuûa doøng ñieän) ñöôïc goïi laø ñieän naêng.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52438" y="3581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rgbClr val="0000E5"/>
                </a:solidFill>
                <a:latin typeface="Arial" charset="0"/>
              </a:rPr>
              <a:t>. </a:t>
            </a:r>
            <a:r>
              <a:rPr lang="en-US" sz="2800" b="1">
                <a:solidFill>
                  <a:srgbClr val="0000E5"/>
                </a:solidFill>
              </a:rPr>
              <a:t>Saûn xuaát ñieän naêng:</a:t>
            </a:r>
            <a:endParaRPr lang="en-US" sz="2800" b="1">
              <a:solidFill>
                <a:srgbClr val="0000E5"/>
              </a:solidFill>
              <a:latin typeface="Arial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203325" y="41148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Ñieän naêng ñöôïc saûn xuaát töø caùc nhaø maùy nhö:</a:t>
            </a:r>
          </a:p>
        </p:txBody>
      </p: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1781175" y="4724400"/>
            <a:ext cx="4800600" cy="1281113"/>
            <a:chOff x="288" y="3504"/>
            <a:chExt cx="3024" cy="807"/>
          </a:xfrm>
        </p:grpSpPr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288" y="3504"/>
              <a:ext cx="30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+</a:t>
              </a:r>
              <a:r>
                <a:rPr lang="en-US" sz="2800"/>
                <a:t> Nhaø maùy nhieät ñieän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8208" name="Text Box 13"/>
            <p:cNvSpPr txBox="1">
              <a:spLocks noChangeArrowheads="1"/>
            </p:cNvSpPr>
            <p:nvPr/>
          </p:nvSpPr>
          <p:spPr bwMode="auto">
            <a:xfrm>
              <a:off x="288" y="3744"/>
              <a:ext cx="27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 Nhaø maùy thuûy ñieän</a:t>
              </a:r>
            </a:p>
          </p:txBody>
        </p:sp>
        <p:sp>
          <p:nvSpPr>
            <p:cNvPr id="8209" name="Text Box 14"/>
            <p:cNvSpPr txBox="1">
              <a:spLocks noChangeArrowheads="1"/>
            </p:cNvSpPr>
            <p:nvPr/>
          </p:nvSpPr>
          <p:spPr bwMode="auto">
            <a:xfrm>
              <a:off x="288" y="3984"/>
              <a:ext cx="26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 Nhaø maùy ñieän nguyeân töû</a:t>
              </a:r>
            </a:p>
          </p:txBody>
        </p:sp>
      </p:grp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371600" y="5334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</a:rPr>
              <a:t>BAØI 32: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381000" y="2286000"/>
            <a:ext cx="7848600" cy="1295400"/>
          </a:xfrm>
          <a:prstGeom prst="flowChartAlternateProcess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>
              <a:solidFill>
                <a:srgbClr val="CC6600"/>
              </a:solidFill>
            </a:endParaRPr>
          </a:p>
        </p:txBody>
      </p:sp>
      <p:sp>
        <p:nvSpPr>
          <p:cNvPr id="8205" name="Text Box 23"/>
          <p:cNvSpPr txBox="1">
            <a:spLocks noChangeArrowheads="1"/>
          </p:cNvSpPr>
          <p:nvPr/>
        </p:nvSpPr>
        <p:spPr bwMode="auto">
          <a:xfrm>
            <a:off x="0" y="4648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0" y="3352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6" grpId="0"/>
      <p:bldP spid="2057" grpId="0"/>
      <p:bldP spid="2059" grpId="0"/>
      <p:bldP spid="20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1752600"/>
            <a:ext cx="6973887" cy="336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591175" y="2830513"/>
            <a:ext cx="1343025" cy="750887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-5400000">
            <a:off x="5943600" y="2638425"/>
            <a:ext cx="609600" cy="1219200"/>
          </a:xfrm>
          <a:prstGeom prst="flowChartMagneticDisk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657600" y="3235325"/>
            <a:ext cx="213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-5400000">
            <a:off x="3505200" y="3171825"/>
            <a:ext cx="587375" cy="130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733800" y="3048000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-5400000">
            <a:off x="3748881" y="3166269"/>
            <a:ext cx="652463" cy="130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010025" y="3022600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-5400000">
            <a:off x="3963988" y="3116262"/>
            <a:ext cx="719138" cy="144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251325" y="2971800"/>
            <a:ext cx="1238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2" name="Arc 12"/>
          <p:cNvSpPr>
            <a:spLocks/>
          </p:cNvSpPr>
          <p:nvPr/>
        </p:nvSpPr>
        <p:spPr bwMode="auto">
          <a:xfrm rot="2613353">
            <a:off x="6049963" y="2970213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Arc 13"/>
          <p:cNvSpPr>
            <a:spLocks/>
          </p:cNvSpPr>
          <p:nvPr/>
        </p:nvSpPr>
        <p:spPr bwMode="auto">
          <a:xfrm rot="2613353">
            <a:off x="5973763" y="296703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Arc 14"/>
          <p:cNvSpPr>
            <a:spLocks/>
          </p:cNvSpPr>
          <p:nvPr/>
        </p:nvSpPr>
        <p:spPr bwMode="auto">
          <a:xfrm rot="2613353">
            <a:off x="5876925" y="29718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rc 15"/>
          <p:cNvSpPr>
            <a:spLocks/>
          </p:cNvSpPr>
          <p:nvPr/>
        </p:nvSpPr>
        <p:spPr bwMode="auto">
          <a:xfrm rot="2613353">
            <a:off x="5794375" y="296703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Arc 16"/>
          <p:cNvSpPr>
            <a:spLocks/>
          </p:cNvSpPr>
          <p:nvPr/>
        </p:nvSpPr>
        <p:spPr bwMode="auto">
          <a:xfrm rot="2613353">
            <a:off x="6148388" y="29591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Arc 17"/>
          <p:cNvSpPr>
            <a:spLocks/>
          </p:cNvSpPr>
          <p:nvPr/>
        </p:nvSpPr>
        <p:spPr bwMode="auto">
          <a:xfrm rot="2613353">
            <a:off x="6248400" y="2963863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Arc 18"/>
          <p:cNvSpPr>
            <a:spLocks/>
          </p:cNvSpPr>
          <p:nvPr/>
        </p:nvSpPr>
        <p:spPr bwMode="auto">
          <a:xfrm rot="2613353">
            <a:off x="6340475" y="29718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Arc 19"/>
          <p:cNvSpPr>
            <a:spLocks/>
          </p:cNvSpPr>
          <p:nvPr/>
        </p:nvSpPr>
        <p:spPr bwMode="auto">
          <a:xfrm rot="2613353">
            <a:off x="5684838" y="296068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5976938" y="3019425"/>
            <a:ext cx="804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89" name="Group 21"/>
          <p:cNvGrpSpPr>
            <a:grpSpLocks/>
          </p:cNvGrpSpPr>
          <p:nvPr/>
        </p:nvGrpSpPr>
        <p:grpSpPr bwMode="auto">
          <a:xfrm flipH="1">
            <a:off x="6038850" y="4213225"/>
            <a:ext cx="228600" cy="228600"/>
            <a:chOff x="2368" y="2968"/>
            <a:chExt cx="1112" cy="1088"/>
          </a:xfrm>
        </p:grpSpPr>
        <p:sp>
          <p:nvSpPr>
            <p:cNvPr id="10331" name="Oval 22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332" name="Arc 23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Arc 24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Arc 25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5" name="Arc 26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6" name="Arc 27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7" name="Arc 28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0 w 21600"/>
                <a:gd name="T3" fmla="*/ 0 h 21519"/>
                <a:gd name="T4" fmla="*/ 0 w 21600"/>
                <a:gd name="T5" fmla="*/ 0 h 215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8" name="Arc 29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9" name="Arc 30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0" name="Arc 31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1" name="Arc 32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" name="Arc 33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" name="Arc 34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" name="Arc 35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" name="Arc 36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" name="Arc 37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" name="Arc 38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07" name="Group 39"/>
          <p:cNvGrpSpPr>
            <a:grpSpLocks/>
          </p:cNvGrpSpPr>
          <p:nvPr/>
        </p:nvGrpSpPr>
        <p:grpSpPr bwMode="auto">
          <a:xfrm flipH="1">
            <a:off x="4038600" y="4832350"/>
            <a:ext cx="228600" cy="228600"/>
            <a:chOff x="2368" y="2968"/>
            <a:chExt cx="1112" cy="1088"/>
          </a:xfrm>
        </p:grpSpPr>
        <p:sp>
          <p:nvSpPr>
            <p:cNvPr id="10314" name="Oval 40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315" name="Arc 41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Arc 42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Arc 43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Arc 44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Arc 45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Arc 46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0 w 21600"/>
                <a:gd name="T3" fmla="*/ 0 h 21519"/>
                <a:gd name="T4" fmla="*/ 0 w 21600"/>
                <a:gd name="T5" fmla="*/ 0 h 215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1" name="Arc 47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Arc 48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" name="Arc 49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Arc 50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Arc 51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Arc 52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Arc 53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Arc 54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Arc 55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Arc 56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25" name="Freeform 57"/>
          <p:cNvSpPr>
            <a:spLocks/>
          </p:cNvSpPr>
          <p:nvPr/>
        </p:nvSpPr>
        <p:spPr bwMode="auto">
          <a:xfrm>
            <a:off x="982663" y="3514725"/>
            <a:ext cx="1260475" cy="1223963"/>
          </a:xfrm>
          <a:custGeom>
            <a:avLst/>
            <a:gdLst>
              <a:gd name="T0" fmla="*/ 2147483647 w 794"/>
              <a:gd name="T1" fmla="*/ 2147483647 h 771"/>
              <a:gd name="T2" fmla="*/ 2147483647 w 794"/>
              <a:gd name="T3" fmla="*/ 2147483647 h 771"/>
              <a:gd name="T4" fmla="*/ 2147483647 w 794"/>
              <a:gd name="T5" fmla="*/ 2147483647 h 771"/>
              <a:gd name="T6" fmla="*/ 2147483647 w 794"/>
              <a:gd name="T7" fmla="*/ 2147483647 h 771"/>
              <a:gd name="T8" fmla="*/ 2147483647 w 794"/>
              <a:gd name="T9" fmla="*/ 2147483647 h 771"/>
              <a:gd name="T10" fmla="*/ 2147483647 w 794"/>
              <a:gd name="T11" fmla="*/ 2147483647 h 771"/>
              <a:gd name="T12" fmla="*/ 2147483647 w 794"/>
              <a:gd name="T13" fmla="*/ 2147483647 h 771"/>
              <a:gd name="T14" fmla="*/ 2147483647 w 794"/>
              <a:gd name="T15" fmla="*/ 2147483647 h 771"/>
              <a:gd name="T16" fmla="*/ 2147483647 w 794"/>
              <a:gd name="T17" fmla="*/ 2147483647 h 771"/>
              <a:gd name="T18" fmla="*/ 2147483647 w 794"/>
              <a:gd name="T19" fmla="*/ 2147483647 h 771"/>
              <a:gd name="T20" fmla="*/ 2147483647 w 794"/>
              <a:gd name="T21" fmla="*/ 2147483647 h 771"/>
              <a:gd name="T22" fmla="*/ 2147483647 w 794"/>
              <a:gd name="T23" fmla="*/ 2147483647 h 771"/>
              <a:gd name="T24" fmla="*/ 2147483647 w 794"/>
              <a:gd name="T25" fmla="*/ 2147483647 h 771"/>
              <a:gd name="T26" fmla="*/ 2147483647 w 794"/>
              <a:gd name="T27" fmla="*/ 2147483647 h 771"/>
              <a:gd name="T28" fmla="*/ 2147483647 w 794"/>
              <a:gd name="T29" fmla="*/ 2147483647 h 771"/>
              <a:gd name="T30" fmla="*/ 2147483647 w 794"/>
              <a:gd name="T31" fmla="*/ 2147483647 h 771"/>
              <a:gd name="T32" fmla="*/ 2147483647 w 794"/>
              <a:gd name="T33" fmla="*/ 2147483647 h 771"/>
              <a:gd name="T34" fmla="*/ 2147483647 w 794"/>
              <a:gd name="T35" fmla="*/ 2147483647 h 771"/>
              <a:gd name="T36" fmla="*/ 2147483647 w 794"/>
              <a:gd name="T37" fmla="*/ 2147483647 h 771"/>
              <a:gd name="T38" fmla="*/ 2147483647 w 794"/>
              <a:gd name="T39" fmla="*/ 2147483647 h 771"/>
              <a:gd name="T40" fmla="*/ 2147483647 w 794"/>
              <a:gd name="T41" fmla="*/ 2147483647 h 771"/>
              <a:gd name="T42" fmla="*/ 2147483647 w 794"/>
              <a:gd name="T43" fmla="*/ 2147483647 h 771"/>
              <a:gd name="T44" fmla="*/ 2147483647 w 794"/>
              <a:gd name="T45" fmla="*/ 2147483647 h 771"/>
              <a:gd name="T46" fmla="*/ 2147483647 w 794"/>
              <a:gd name="T47" fmla="*/ 2147483647 h 771"/>
              <a:gd name="T48" fmla="*/ 2147483647 w 794"/>
              <a:gd name="T49" fmla="*/ 2147483647 h 7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4" h="771">
                <a:moveTo>
                  <a:pt x="69" y="721"/>
                </a:moveTo>
                <a:cubicBezTo>
                  <a:pt x="0" y="671"/>
                  <a:pt x="61" y="488"/>
                  <a:pt x="60" y="373"/>
                </a:cubicBezTo>
                <a:cubicBezTo>
                  <a:pt x="59" y="258"/>
                  <a:pt x="40" y="66"/>
                  <a:pt x="61" y="33"/>
                </a:cubicBezTo>
                <a:cubicBezTo>
                  <a:pt x="82" y="0"/>
                  <a:pt x="165" y="174"/>
                  <a:pt x="189" y="177"/>
                </a:cubicBezTo>
                <a:cubicBezTo>
                  <a:pt x="213" y="180"/>
                  <a:pt x="180" y="48"/>
                  <a:pt x="205" y="49"/>
                </a:cubicBezTo>
                <a:cubicBezTo>
                  <a:pt x="230" y="50"/>
                  <a:pt x="317" y="146"/>
                  <a:pt x="341" y="185"/>
                </a:cubicBezTo>
                <a:cubicBezTo>
                  <a:pt x="365" y="224"/>
                  <a:pt x="354" y="293"/>
                  <a:pt x="349" y="281"/>
                </a:cubicBezTo>
                <a:cubicBezTo>
                  <a:pt x="344" y="269"/>
                  <a:pt x="309" y="158"/>
                  <a:pt x="309" y="113"/>
                </a:cubicBezTo>
                <a:cubicBezTo>
                  <a:pt x="309" y="68"/>
                  <a:pt x="332" y="12"/>
                  <a:pt x="349" y="9"/>
                </a:cubicBezTo>
                <a:cubicBezTo>
                  <a:pt x="366" y="6"/>
                  <a:pt x="396" y="46"/>
                  <a:pt x="413" y="97"/>
                </a:cubicBezTo>
                <a:cubicBezTo>
                  <a:pt x="430" y="148"/>
                  <a:pt x="447" y="302"/>
                  <a:pt x="452" y="317"/>
                </a:cubicBezTo>
                <a:cubicBezTo>
                  <a:pt x="457" y="332"/>
                  <a:pt x="436" y="236"/>
                  <a:pt x="445" y="185"/>
                </a:cubicBezTo>
                <a:cubicBezTo>
                  <a:pt x="454" y="134"/>
                  <a:pt x="490" y="10"/>
                  <a:pt x="509" y="9"/>
                </a:cubicBezTo>
                <a:cubicBezTo>
                  <a:pt x="528" y="8"/>
                  <a:pt x="552" y="128"/>
                  <a:pt x="557" y="177"/>
                </a:cubicBezTo>
                <a:cubicBezTo>
                  <a:pt x="562" y="226"/>
                  <a:pt x="525" y="313"/>
                  <a:pt x="540" y="301"/>
                </a:cubicBezTo>
                <a:cubicBezTo>
                  <a:pt x="555" y="289"/>
                  <a:pt x="621" y="151"/>
                  <a:pt x="645" y="105"/>
                </a:cubicBezTo>
                <a:cubicBezTo>
                  <a:pt x="669" y="59"/>
                  <a:pt x="676" y="24"/>
                  <a:pt x="685" y="25"/>
                </a:cubicBezTo>
                <a:cubicBezTo>
                  <a:pt x="694" y="26"/>
                  <a:pt x="707" y="79"/>
                  <a:pt x="701" y="113"/>
                </a:cubicBezTo>
                <a:cubicBezTo>
                  <a:pt x="695" y="147"/>
                  <a:pt x="647" y="214"/>
                  <a:pt x="652" y="229"/>
                </a:cubicBezTo>
                <a:cubicBezTo>
                  <a:pt x="657" y="244"/>
                  <a:pt x="710" y="228"/>
                  <a:pt x="733" y="201"/>
                </a:cubicBezTo>
                <a:cubicBezTo>
                  <a:pt x="756" y="174"/>
                  <a:pt x="784" y="14"/>
                  <a:pt x="789" y="65"/>
                </a:cubicBezTo>
                <a:cubicBezTo>
                  <a:pt x="794" y="116"/>
                  <a:pt x="776" y="408"/>
                  <a:pt x="764" y="509"/>
                </a:cubicBezTo>
                <a:cubicBezTo>
                  <a:pt x="752" y="610"/>
                  <a:pt x="764" y="646"/>
                  <a:pt x="715" y="673"/>
                </a:cubicBezTo>
                <a:cubicBezTo>
                  <a:pt x="666" y="700"/>
                  <a:pt x="580" y="665"/>
                  <a:pt x="472" y="673"/>
                </a:cubicBezTo>
                <a:cubicBezTo>
                  <a:pt x="364" y="681"/>
                  <a:pt x="138" y="771"/>
                  <a:pt x="69" y="721"/>
                </a:cubicBez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4" name="Oval 58"/>
          <p:cNvSpPr>
            <a:spLocks noChangeArrowheads="1"/>
          </p:cNvSpPr>
          <p:nvPr/>
        </p:nvSpPr>
        <p:spPr bwMode="auto">
          <a:xfrm>
            <a:off x="14478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65" name="Oval 59"/>
          <p:cNvSpPr>
            <a:spLocks noChangeArrowheads="1"/>
          </p:cNvSpPr>
          <p:nvPr/>
        </p:nvSpPr>
        <p:spPr bwMode="auto">
          <a:xfrm>
            <a:off x="15240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Oval 60"/>
          <p:cNvSpPr>
            <a:spLocks noChangeArrowheads="1"/>
          </p:cNvSpPr>
          <p:nvPr/>
        </p:nvSpPr>
        <p:spPr bwMode="auto">
          <a:xfrm>
            <a:off x="16383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Oval 61"/>
          <p:cNvSpPr>
            <a:spLocks noChangeArrowheads="1"/>
          </p:cNvSpPr>
          <p:nvPr/>
        </p:nvSpPr>
        <p:spPr bwMode="auto">
          <a:xfrm>
            <a:off x="17526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68" name="Oval 62"/>
          <p:cNvSpPr>
            <a:spLocks noChangeArrowheads="1"/>
          </p:cNvSpPr>
          <p:nvPr/>
        </p:nvSpPr>
        <p:spPr bwMode="auto">
          <a:xfrm>
            <a:off x="1066800" y="4733925"/>
            <a:ext cx="298450" cy="7461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63"/>
          <p:cNvSpPr>
            <a:spLocks noChangeArrowheads="1"/>
          </p:cNvSpPr>
          <p:nvPr/>
        </p:nvSpPr>
        <p:spPr bwMode="auto">
          <a:xfrm>
            <a:off x="12954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64"/>
          <p:cNvSpPr>
            <a:spLocks noChangeArrowheads="1"/>
          </p:cNvSpPr>
          <p:nvPr/>
        </p:nvSpPr>
        <p:spPr bwMode="auto">
          <a:xfrm>
            <a:off x="19050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65"/>
          <p:cNvSpPr>
            <a:spLocks noChangeArrowheads="1"/>
          </p:cNvSpPr>
          <p:nvPr/>
        </p:nvSpPr>
        <p:spPr bwMode="auto">
          <a:xfrm>
            <a:off x="19050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66"/>
          <p:cNvSpPr>
            <a:spLocks noChangeArrowheads="1"/>
          </p:cNvSpPr>
          <p:nvPr/>
        </p:nvSpPr>
        <p:spPr bwMode="auto">
          <a:xfrm>
            <a:off x="18288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67"/>
          <p:cNvSpPr>
            <a:spLocks noChangeArrowheads="1"/>
          </p:cNvSpPr>
          <p:nvPr/>
        </p:nvSpPr>
        <p:spPr bwMode="auto">
          <a:xfrm>
            <a:off x="10668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4" name="Oval 68"/>
          <p:cNvSpPr>
            <a:spLocks noChangeArrowheads="1"/>
          </p:cNvSpPr>
          <p:nvPr/>
        </p:nvSpPr>
        <p:spPr bwMode="auto">
          <a:xfrm>
            <a:off x="16002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5" name="Oval 69"/>
          <p:cNvSpPr>
            <a:spLocks noChangeArrowheads="1"/>
          </p:cNvSpPr>
          <p:nvPr/>
        </p:nvSpPr>
        <p:spPr bwMode="auto">
          <a:xfrm>
            <a:off x="9906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6" name="Oval 70"/>
          <p:cNvSpPr>
            <a:spLocks noChangeArrowheads="1"/>
          </p:cNvSpPr>
          <p:nvPr/>
        </p:nvSpPr>
        <p:spPr bwMode="auto">
          <a:xfrm>
            <a:off x="15240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7" name="Oval 71"/>
          <p:cNvSpPr>
            <a:spLocks noChangeArrowheads="1"/>
          </p:cNvSpPr>
          <p:nvPr/>
        </p:nvSpPr>
        <p:spPr bwMode="auto">
          <a:xfrm>
            <a:off x="12954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Oval 72"/>
          <p:cNvSpPr>
            <a:spLocks noChangeArrowheads="1"/>
          </p:cNvSpPr>
          <p:nvPr/>
        </p:nvSpPr>
        <p:spPr bwMode="auto">
          <a:xfrm>
            <a:off x="12954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9" name="Oval 73"/>
          <p:cNvSpPr>
            <a:spLocks noChangeArrowheads="1"/>
          </p:cNvSpPr>
          <p:nvPr/>
        </p:nvSpPr>
        <p:spPr bwMode="auto">
          <a:xfrm>
            <a:off x="1447800" y="45053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80" name="Freeform 74"/>
          <p:cNvSpPr>
            <a:spLocks/>
          </p:cNvSpPr>
          <p:nvPr/>
        </p:nvSpPr>
        <p:spPr bwMode="auto">
          <a:xfrm>
            <a:off x="969963" y="2978150"/>
            <a:ext cx="1400175" cy="554038"/>
          </a:xfrm>
          <a:custGeom>
            <a:avLst/>
            <a:gdLst>
              <a:gd name="T0" fmla="*/ 2147483647 w 882"/>
              <a:gd name="T1" fmla="*/ 2147483647 h 349"/>
              <a:gd name="T2" fmla="*/ 2147483647 w 882"/>
              <a:gd name="T3" fmla="*/ 2147483647 h 349"/>
              <a:gd name="T4" fmla="*/ 2147483647 w 882"/>
              <a:gd name="T5" fmla="*/ 2147483647 h 349"/>
              <a:gd name="T6" fmla="*/ 2147483647 w 882"/>
              <a:gd name="T7" fmla="*/ 2147483647 h 349"/>
              <a:gd name="T8" fmla="*/ 2147483647 w 882"/>
              <a:gd name="T9" fmla="*/ 2147483647 h 349"/>
              <a:gd name="T10" fmla="*/ 2147483647 w 882"/>
              <a:gd name="T11" fmla="*/ 2147483647 h 349"/>
              <a:gd name="T12" fmla="*/ 2147483647 w 882"/>
              <a:gd name="T13" fmla="*/ 2147483647 h 349"/>
              <a:gd name="T14" fmla="*/ 2147483647 w 882"/>
              <a:gd name="T15" fmla="*/ 2147483647 h 349"/>
              <a:gd name="T16" fmla="*/ 2147483647 w 882"/>
              <a:gd name="T17" fmla="*/ 2147483647 h 349"/>
              <a:gd name="T18" fmla="*/ 2147483647 w 882"/>
              <a:gd name="T19" fmla="*/ 2147483647 h 349"/>
              <a:gd name="T20" fmla="*/ 2147483647 w 882"/>
              <a:gd name="T21" fmla="*/ 2147483647 h 349"/>
              <a:gd name="T22" fmla="*/ 2147483647 w 882"/>
              <a:gd name="T23" fmla="*/ 2147483647 h 349"/>
              <a:gd name="T24" fmla="*/ 2147483647 w 882"/>
              <a:gd name="T25" fmla="*/ 2147483647 h 349"/>
              <a:gd name="T26" fmla="*/ 2147483647 w 882"/>
              <a:gd name="T27" fmla="*/ 2147483647 h 349"/>
              <a:gd name="T28" fmla="*/ 2147483647 w 882"/>
              <a:gd name="T29" fmla="*/ 2147483647 h 349"/>
              <a:gd name="T30" fmla="*/ 2147483647 w 882"/>
              <a:gd name="T31" fmla="*/ 2147483647 h 349"/>
              <a:gd name="T32" fmla="*/ 2147483647 w 882"/>
              <a:gd name="T33" fmla="*/ 2147483647 h 349"/>
              <a:gd name="T34" fmla="*/ 2147483647 w 882"/>
              <a:gd name="T35" fmla="*/ 2147483647 h 349"/>
              <a:gd name="T36" fmla="*/ 2147483647 w 882"/>
              <a:gd name="T37" fmla="*/ 2147483647 h 349"/>
              <a:gd name="T38" fmla="*/ 2147483647 w 882"/>
              <a:gd name="T39" fmla="*/ 2147483647 h 3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82" h="349">
                <a:moveTo>
                  <a:pt x="43" y="12"/>
                </a:moveTo>
                <a:cubicBezTo>
                  <a:pt x="49" y="11"/>
                  <a:pt x="65" y="7"/>
                  <a:pt x="80" y="12"/>
                </a:cubicBezTo>
                <a:cubicBezTo>
                  <a:pt x="95" y="17"/>
                  <a:pt x="111" y="41"/>
                  <a:pt x="133" y="45"/>
                </a:cubicBezTo>
                <a:cubicBezTo>
                  <a:pt x="155" y="49"/>
                  <a:pt x="191" y="43"/>
                  <a:pt x="215" y="36"/>
                </a:cubicBezTo>
                <a:cubicBezTo>
                  <a:pt x="239" y="29"/>
                  <a:pt x="252" y="2"/>
                  <a:pt x="275" y="2"/>
                </a:cubicBezTo>
                <a:cubicBezTo>
                  <a:pt x="298" y="2"/>
                  <a:pt x="331" y="36"/>
                  <a:pt x="354" y="36"/>
                </a:cubicBezTo>
                <a:cubicBezTo>
                  <a:pt x="377" y="36"/>
                  <a:pt x="381" y="0"/>
                  <a:pt x="414" y="2"/>
                </a:cubicBezTo>
                <a:cubicBezTo>
                  <a:pt x="447" y="4"/>
                  <a:pt x="507" y="50"/>
                  <a:pt x="553" y="50"/>
                </a:cubicBezTo>
                <a:cubicBezTo>
                  <a:pt x="599" y="50"/>
                  <a:pt x="661" y="2"/>
                  <a:pt x="692" y="2"/>
                </a:cubicBezTo>
                <a:cubicBezTo>
                  <a:pt x="723" y="2"/>
                  <a:pt x="715" y="42"/>
                  <a:pt x="738" y="50"/>
                </a:cubicBezTo>
                <a:cubicBezTo>
                  <a:pt x="762" y="58"/>
                  <a:pt x="816" y="46"/>
                  <a:pt x="831" y="50"/>
                </a:cubicBezTo>
                <a:cubicBezTo>
                  <a:pt x="846" y="54"/>
                  <a:pt x="830" y="49"/>
                  <a:pt x="831" y="74"/>
                </a:cubicBezTo>
                <a:cubicBezTo>
                  <a:pt x="832" y="99"/>
                  <a:pt x="835" y="163"/>
                  <a:pt x="835" y="202"/>
                </a:cubicBezTo>
                <a:cubicBezTo>
                  <a:pt x="835" y="241"/>
                  <a:pt x="835" y="289"/>
                  <a:pt x="831" y="310"/>
                </a:cubicBezTo>
                <a:cubicBezTo>
                  <a:pt x="827" y="331"/>
                  <a:pt x="819" y="325"/>
                  <a:pt x="811" y="330"/>
                </a:cubicBezTo>
                <a:cubicBezTo>
                  <a:pt x="803" y="335"/>
                  <a:pt x="882" y="337"/>
                  <a:pt x="785" y="338"/>
                </a:cubicBezTo>
                <a:cubicBezTo>
                  <a:pt x="688" y="339"/>
                  <a:pt x="354" y="340"/>
                  <a:pt x="229" y="338"/>
                </a:cubicBezTo>
                <a:cubicBezTo>
                  <a:pt x="104" y="336"/>
                  <a:pt x="70" y="349"/>
                  <a:pt x="35" y="324"/>
                </a:cubicBezTo>
                <a:cubicBezTo>
                  <a:pt x="0" y="299"/>
                  <a:pt x="21" y="232"/>
                  <a:pt x="19" y="188"/>
                </a:cubicBezTo>
                <a:cubicBezTo>
                  <a:pt x="17" y="144"/>
                  <a:pt x="21" y="88"/>
                  <a:pt x="21" y="62"/>
                </a:cubicBezTo>
              </a:path>
            </a:pathLst>
          </a:custGeom>
          <a:solidFill>
            <a:srgbClr val="000099"/>
          </a:solidFill>
          <a:ln w="9525" cap="flat" cmpd="sng">
            <a:solidFill>
              <a:srgbClr val="D0EDF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Text Box 75"/>
          <p:cNvSpPr txBox="1">
            <a:spLocks noChangeArrowheads="1"/>
          </p:cNvSpPr>
          <p:nvPr/>
        </p:nvSpPr>
        <p:spPr bwMode="auto">
          <a:xfrm>
            <a:off x="1447800" y="5638800"/>
            <a:ext cx="6019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Hình 32.1 Sơ đồ nhà máy nhiệt điện</a:t>
            </a:r>
          </a:p>
        </p:txBody>
      </p:sp>
      <p:sp>
        <p:nvSpPr>
          <p:cNvPr id="7244" name="AutoShape 76"/>
          <p:cNvSpPr>
            <a:spLocks noChangeArrowheads="1"/>
          </p:cNvSpPr>
          <p:nvPr/>
        </p:nvSpPr>
        <p:spPr bwMode="auto">
          <a:xfrm>
            <a:off x="152400" y="1524000"/>
            <a:ext cx="820738" cy="914400"/>
          </a:xfrm>
          <a:prstGeom prst="wedgeRectCallout">
            <a:avLst>
              <a:gd name="adj1" fmla="val 53514"/>
              <a:gd name="adj2" fmla="val 1341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latin typeface="Times New Roman" pitchFamily="18" charset="0"/>
              </a:rPr>
              <a:t>Lò hơi</a:t>
            </a:r>
          </a:p>
        </p:txBody>
      </p:sp>
      <p:sp>
        <p:nvSpPr>
          <p:cNvPr id="7245" name="AutoShape 77"/>
          <p:cNvSpPr>
            <a:spLocks noChangeArrowheads="1"/>
          </p:cNvSpPr>
          <p:nvPr/>
        </p:nvSpPr>
        <p:spPr bwMode="auto">
          <a:xfrm>
            <a:off x="3581400" y="1828800"/>
            <a:ext cx="2590800" cy="533400"/>
          </a:xfrm>
          <a:prstGeom prst="wedgeRectCallout">
            <a:avLst>
              <a:gd name="adj1" fmla="val -34806"/>
              <a:gd name="adj2" fmla="val 1505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latin typeface="Times New Roman" pitchFamily="18" charset="0"/>
              </a:rPr>
              <a:t>Tua bin hơi</a:t>
            </a:r>
          </a:p>
        </p:txBody>
      </p:sp>
      <p:sp>
        <p:nvSpPr>
          <p:cNvPr id="7246" name="AutoShape 78"/>
          <p:cNvSpPr>
            <a:spLocks noChangeArrowheads="1"/>
          </p:cNvSpPr>
          <p:nvPr/>
        </p:nvSpPr>
        <p:spPr bwMode="auto">
          <a:xfrm>
            <a:off x="8026400" y="2971800"/>
            <a:ext cx="1066800" cy="1219200"/>
          </a:xfrm>
          <a:prstGeom prst="wedgeRectCallout">
            <a:avLst>
              <a:gd name="adj1" fmla="val -155356"/>
              <a:gd name="adj2" fmla="val -3346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latin typeface="Times New Roman" pitchFamily="18" charset="0"/>
              </a:rPr>
              <a:t>Máy phát điện</a:t>
            </a:r>
          </a:p>
        </p:txBody>
      </p:sp>
      <p:grpSp>
        <p:nvGrpSpPr>
          <p:cNvPr id="10285" name="Group 79"/>
          <p:cNvGrpSpPr>
            <a:grpSpLocks/>
          </p:cNvGrpSpPr>
          <p:nvPr/>
        </p:nvGrpSpPr>
        <p:grpSpPr bwMode="auto">
          <a:xfrm>
            <a:off x="7620000" y="1676400"/>
            <a:ext cx="533400" cy="1066800"/>
            <a:chOff x="3408" y="1908"/>
            <a:chExt cx="984" cy="1645"/>
          </a:xfrm>
        </p:grpSpPr>
        <p:grpSp>
          <p:nvGrpSpPr>
            <p:cNvPr id="10288" name="Group 80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10305" name="Group 81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0307" name="Oval 82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08" name="Oval 83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09" name="Oval 84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10" name="Oval 85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11" name="Oval 86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12" name="Oval 87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13" name="Oval 88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306" name="Oval 89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0289" name="Oval 90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90" name="Oval 91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91" name="Rectangle 92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0292" name="Group 93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10296" name="Group 94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0298" name="Oval 95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299" name="Oval 96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00" name="Oval 97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01" name="Oval 98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02" name="Oval 99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03" name="Oval 100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304" name="Oval 101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297" name="Oval 102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0293" name="AutoShape 103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94" name="Rectangle 104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95" name="Rectangle 105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286" name="Freeform 106"/>
          <p:cNvSpPr>
            <a:spLocks/>
          </p:cNvSpPr>
          <p:nvPr/>
        </p:nvSpPr>
        <p:spPr bwMode="auto">
          <a:xfrm>
            <a:off x="6934200" y="1676400"/>
            <a:ext cx="762000" cy="1143000"/>
          </a:xfrm>
          <a:custGeom>
            <a:avLst/>
            <a:gdLst>
              <a:gd name="T0" fmla="*/ 0 w 480"/>
              <a:gd name="T1" fmla="*/ 2147483647 h 720"/>
              <a:gd name="T2" fmla="*/ 2147483647 w 480"/>
              <a:gd name="T3" fmla="*/ 0 h 7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720">
                <a:moveTo>
                  <a:pt x="0" y="720"/>
                </a:moveTo>
                <a:cubicBezTo>
                  <a:pt x="200" y="420"/>
                  <a:pt x="400" y="120"/>
                  <a:pt x="48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7" name="Freeform 107"/>
          <p:cNvSpPr>
            <a:spLocks/>
          </p:cNvSpPr>
          <p:nvPr/>
        </p:nvSpPr>
        <p:spPr bwMode="auto">
          <a:xfrm>
            <a:off x="8077200" y="1600200"/>
            <a:ext cx="990600" cy="317500"/>
          </a:xfrm>
          <a:custGeom>
            <a:avLst/>
            <a:gdLst>
              <a:gd name="T0" fmla="*/ 0 w 624"/>
              <a:gd name="T1" fmla="*/ 2147483647 h 200"/>
              <a:gd name="T2" fmla="*/ 2147483647 w 624"/>
              <a:gd name="T3" fmla="*/ 2147483647 h 200"/>
              <a:gd name="T4" fmla="*/ 2147483647 w 624"/>
              <a:gd name="T5" fmla="*/ 0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200">
                <a:moveTo>
                  <a:pt x="0" y="48"/>
                </a:moveTo>
                <a:cubicBezTo>
                  <a:pt x="116" y="124"/>
                  <a:pt x="232" y="200"/>
                  <a:pt x="336" y="192"/>
                </a:cubicBezTo>
                <a:cubicBezTo>
                  <a:pt x="440" y="184"/>
                  <a:pt x="584" y="32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0" y="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800080"/>
                </a:solidFill>
                <a:latin typeface="Arial" charset="0"/>
              </a:rPr>
              <a:t>. </a:t>
            </a:r>
            <a:r>
              <a:rPr lang="en-US" sz="2800" b="1" dirty="0" err="1">
                <a:solidFill>
                  <a:srgbClr val="800080"/>
                </a:solidFill>
              </a:rPr>
              <a:t>Nhaø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maùy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nhieät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ñieän</a:t>
            </a:r>
            <a:endParaRPr lang="en-US" sz="2800" b="1" dirty="0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2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47 L 2.77778E-7 0.0599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0.066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5 L -0.00087 0.0715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608 0.0206 C 0.00747 0.025 0.00834 0.03171 0.00834 0.03842 C 0.00834 0.04629 0.00747 0.05254 0.00608 0.05694 L -3.33333E-6 0.07778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5" grpId="1" animBg="1"/>
      <p:bldP spid="7177" grpId="0" animBg="1"/>
      <p:bldP spid="7177" grpId="1" animBg="1"/>
      <p:bldP spid="7179" grpId="0" animBg="1"/>
      <p:bldP spid="7179" grpId="1" animBg="1"/>
      <p:bldP spid="7188" grpId="0" animBg="1"/>
      <p:bldP spid="7188" grpId="1" animBg="1"/>
      <p:bldP spid="7225" grpId="0" animBg="1"/>
      <p:bldP spid="7225" grpId="1" animBg="1"/>
      <p:bldP spid="7244" grpId="0" animBg="1"/>
      <p:bldP spid="7245" grpId="0" animBg="1"/>
      <p:bldP spid="72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6973888" cy="336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591175" y="2830513"/>
            <a:ext cx="1343025" cy="750887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-5400000">
            <a:off x="5943600" y="2638425"/>
            <a:ext cx="609600" cy="1219200"/>
          </a:xfrm>
          <a:prstGeom prst="flowChartMagneticDisk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657600" y="3235325"/>
            <a:ext cx="213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-5400000">
            <a:off x="3505200" y="3171825"/>
            <a:ext cx="587375" cy="130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733800" y="3048000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-5400000">
            <a:off x="3748881" y="3166269"/>
            <a:ext cx="652463" cy="130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010025" y="3022600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5400000">
            <a:off x="3963988" y="3116262"/>
            <a:ext cx="719138" cy="144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251325" y="2971800"/>
            <a:ext cx="1238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6" name="Arc 12"/>
          <p:cNvSpPr>
            <a:spLocks/>
          </p:cNvSpPr>
          <p:nvPr/>
        </p:nvSpPr>
        <p:spPr bwMode="auto">
          <a:xfrm rot="2613353">
            <a:off x="6049963" y="2970213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rc 13"/>
          <p:cNvSpPr>
            <a:spLocks/>
          </p:cNvSpPr>
          <p:nvPr/>
        </p:nvSpPr>
        <p:spPr bwMode="auto">
          <a:xfrm rot="2613353">
            <a:off x="5973763" y="296703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rc 14"/>
          <p:cNvSpPr>
            <a:spLocks/>
          </p:cNvSpPr>
          <p:nvPr/>
        </p:nvSpPr>
        <p:spPr bwMode="auto">
          <a:xfrm rot="2613353">
            <a:off x="5876925" y="29718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rc 15"/>
          <p:cNvSpPr>
            <a:spLocks/>
          </p:cNvSpPr>
          <p:nvPr/>
        </p:nvSpPr>
        <p:spPr bwMode="auto">
          <a:xfrm rot="2613353">
            <a:off x="5794375" y="296703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rc 16"/>
          <p:cNvSpPr>
            <a:spLocks/>
          </p:cNvSpPr>
          <p:nvPr/>
        </p:nvSpPr>
        <p:spPr bwMode="auto">
          <a:xfrm rot="2613353">
            <a:off x="6148388" y="29591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Arc 17"/>
          <p:cNvSpPr>
            <a:spLocks/>
          </p:cNvSpPr>
          <p:nvPr/>
        </p:nvSpPr>
        <p:spPr bwMode="auto">
          <a:xfrm rot="2613353">
            <a:off x="6248400" y="2963863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Arc 18"/>
          <p:cNvSpPr>
            <a:spLocks/>
          </p:cNvSpPr>
          <p:nvPr/>
        </p:nvSpPr>
        <p:spPr bwMode="auto">
          <a:xfrm rot="2613353">
            <a:off x="6340475" y="29718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Arc 19"/>
          <p:cNvSpPr>
            <a:spLocks/>
          </p:cNvSpPr>
          <p:nvPr/>
        </p:nvSpPr>
        <p:spPr bwMode="auto">
          <a:xfrm rot="2613353">
            <a:off x="5684838" y="296068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5976938" y="3019425"/>
            <a:ext cx="804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 flipH="1">
            <a:off x="6038850" y="4213225"/>
            <a:ext cx="228600" cy="228600"/>
            <a:chOff x="2368" y="2968"/>
            <a:chExt cx="1112" cy="1088"/>
          </a:xfrm>
        </p:grpSpPr>
        <p:sp>
          <p:nvSpPr>
            <p:cNvPr id="11570" name="Oval 22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71" name="Arc 23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" name="Arc 24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" name="Arc 25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" name="Arc 26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" name="Arc 27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" name="Arc 28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0 w 21600"/>
                <a:gd name="T3" fmla="*/ 0 h 21519"/>
                <a:gd name="T4" fmla="*/ 0 w 21600"/>
                <a:gd name="T5" fmla="*/ 0 h 215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" name="Arc 29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" name="Arc 30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" name="Arc 31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0" name="Arc 32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1" name="Arc 33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" name="Arc 34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3" name="Arc 35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4" name="Arc 36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5" name="Arc 37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" name="Arc 38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 flipH="1">
            <a:off x="4038600" y="4832350"/>
            <a:ext cx="228600" cy="228600"/>
            <a:chOff x="2368" y="2968"/>
            <a:chExt cx="1112" cy="1088"/>
          </a:xfrm>
        </p:grpSpPr>
        <p:sp>
          <p:nvSpPr>
            <p:cNvPr id="11553" name="Oval 40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54" name="Arc 41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5" name="Arc 42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6" name="Arc 43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7" name="Arc 44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8" name="Arc 45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9" name="Arc 46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0 w 21600"/>
                <a:gd name="T3" fmla="*/ 0 h 21519"/>
                <a:gd name="T4" fmla="*/ 0 w 21600"/>
                <a:gd name="T5" fmla="*/ 0 h 215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0" name="Arc 47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1" name="Arc 48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2" name="Arc 49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3" name="Arc 50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4" name="Arc 51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5" name="Arc 52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6" name="Arc 53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7" name="Arc 54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8" name="Arc 55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9" name="Arc 56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9" name="Freeform 57"/>
          <p:cNvSpPr>
            <a:spLocks/>
          </p:cNvSpPr>
          <p:nvPr/>
        </p:nvSpPr>
        <p:spPr bwMode="auto">
          <a:xfrm>
            <a:off x="990600" y="3505200"/>
            <a:ext cx="1260475" cy="1106488"/>
          </a:xfrm>
          <a:custGeom>
            <a:avLst/>
            <a:gdLst>
              <a:gd name="T0" fmla="*/ 2147483647 w 794"/>
              <a:gd name="T1" fmla="*/ 2147483647 h 771"/>
              <a:gd name="T2" fmla="*/ 2147483647 w 794"/>
              <a:gd name="T3" fmla="*/ 2147483647 h 771"/>
              <a:gd name="T4" fmla="*/ 2147483647 w 794"/>
              <a:gd name="T5" fmla="*/ 2147483647 h 771"/>
              <a:gd name="T6" fmla="*/ 2147483647 w 794"/>
              <a:gd name="T7" fmla="*/ 2147483647 h 771"/>
              <a:gd name="T8" fmla="*/ 2147483647 w 794"/>
              <a:gd name="T9" fmla="*/ 2147483647 h 771"/>
              <a:gd name="T10" fmla="*/ 2147483647 w 794"/>
              <a:gd name="T11" fmla="*/ 2147483647 h 771"/>
              <a:gd name="T12" fmla="*/ 2147483647 w 794"/>
              <a:gd name="T13" fmla="*/ 2147483647 h 771"/>
              <a:gd name="T14" fmla="*/ 2147483647 w 794"/>
              <a:gd name="T15" fmla="*/ 2147483647 h 771"/>
              <a:gd name="T16" fmla="*/ 2147483647 w 794"/>
              <a:gd name="T17" fmla="*/ 2147483647 h 771"/>
              <a:gd name="T18" fmla="*/ 2147483647 w 794"/>
              <a:gd name="T19" fmla="*/ 2147483647 h 771"/>
              <a:gd name="T20" fmla="*/ 2147483647 w 794"/>
              <a:gd name="T21" fmla="*/ 2147483647 h 771"/>
              <a:gd name="T22" fmla="*/ 2147483647 w 794"/>
              <a:gd name="T23" fmla="*/ 2147483647 h 771"/>
              <a:gd name="T24" fmla="*/ 2147483647 w 794"/>
              <a:gd name="T25" fmla="*/ 2147483647 h 771"/>
              <a:gd name="T26" fmla="*/ 2147483647 w 794"/>
              <a:gd name="T27" fmla="*/ 2147483647 h 771"/>
              <a:gd name="T28" fmla="*/ 2147483647 w 794"/>
              <a:gd name="T29" fmla="*/ 2147483647 h 771"/>
              <a:gd name="T30" fmla="*/ 2147483647 w 794"/>
              <a:gd name="T31" fmla="*/ 2147483647 h 771"/>
              <a:gd name="T32" fmla="*/ 2147483647 w 794"/>
              <a:gd name="T33" fmla="*/ 2147483647 h 771"/>
              <a:gd name="T34" fmla="*/ 2147483647 w 794"/>
              <a:gd name="T35" fmla="*/ 2147483647 h 771"/>
              <a:gd name="T36" fmla="*/ 2147483647 w 794"/>
              <a:gd name="T37" fmla="*/ 2147483647 h 771"/>
              <a:gd name="T38" fmla="*/ 2147483647 w 794"/>
              <a:gd name="T39" fmla="*/ 2147483647 h 771"/>
              <a:gd name="T40" fmla="*/ 2147483647 w 794"/>
              <a:gd name="T41" fmla="*/ 2147483647 h 771"/>
              <a:gd name="T42" fmla="*/ 2147483647 w 794"/>
              <a:gd name="T43" fmla="*/ 2147483647 h 771"/>
              <a:gd name="T44" fmla="*/ 2147483647 w 794"/>
              <a:gd name="T45" fmla="*/ 2147483647 h 771"/>
              <a:gd name="T46" fmla="*/ 2147483647 w 794"/>
              <a:gd name="T47" fmla="*/ 2147483647 h 771"/>
              <a:gd name="T48" fmla="*/ 2147483647 w 794"/>
              <a:gd name="T49" fmla="*/ 2147483647 h 7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4" h="771">
                <a:moveTo>
                  <a:pt x="69" y="721"/>
                </a:moveTo>
                <a:cubicBezTo>
                  <a:pt x="0" y="671"/>
                  <a:pt x="61" y="488"/>
                  <a:pt x="60" y="373"/>
                </a:cubicBezTo>
                <a:cubicBezTo>
                  <a:pt x="59" y="258"/>
                  <a:pt x="40" y="66"/>
                  <a:pt x="61" y="33"/>
                </a:cubicBezTo>
                <a:cubicBezTo>
                  <a:pt x="82" y="0"/>
                  <a:pt x="165" y="174"/>
                  <a:pt x="189" y="177"/>
                </a:cubicBezTo>
                <a:cubicBezTo>
                  <a:pt x="213" y="180"/>
                  <a:pt x="180" y="48"/>
                  <a:pt x="205" y="49"/>
                </a:cubicBezTo>
                <a:cubicBezTo>
                  <a:pt x="230" y="50"/>
                  <a:pt x="317" y="146"/>
                  <a:pt x="341" y="185"/>
                </a:cubicBezTo>
                <a:cubicBezTo>
                  <a:pt x="365" y="224"/>
                  <a:pt x="354" y="293"/>
                  <a:pt x="349" y="281"/>
                </a:cubicBezTo>
                <a:cubicBezTo>
                  <a:pt x="344" y="269"/>
                  <a:pt x="309" y="158"/>
                  <a:pt x="309" y="113"/>
                </a:cubicBezTo>
                <a:cubicBezTo>
                  <a:pt x="309" y="68"/>
                  <a:pt x="332" y="12"/>
                  <a:pt x="349" y="9"/>
                </a:cubicBezTo>
                <a:cubicBezTo>
                  <a:pt x="366" y="6"/>
                  <a:pt x="396" y="46"/>
                  <a:pt x="413" y="97"/>
                </a:cubicBezTo>
                <a:cubicBezTo>
                  <a:pt x="430" y="148"/>
                  <a:pt x="447" y="302"/>
                  <a:pt x="452" y="317"/>
                </a:cubicBezTo>
                <a:cubicBezTo>
                  <a:pt x="457" y="332"/>
                  <a:pt x="436" y="236"/>
                  <a:pt x="445" y="185"/>
                </a:cubicBezTo>
                <a:cubicBezTo>
                  <a:pt x="454" y="134"/>
                  <a:pt x="490" y="10"/>
                  <a:pt x="509" y="9"/>
                </a:cubicBezTo>
                <a:cubicBezTo>
                  <a:pt x="528" y="8"/>
                  <a:pt x="552" y="128"/>
                  <a:pt x="557" y="177"/>
                </a:cubicBezTo>
                <a:cubicBezTo>
                  <a:pt x="562" y="226"/>
                  <a:pt x="525" y="313"/>
                  <a:pt x="540" y="301"/>
                </a:cubicBezTo>
                <a:cubicBezTo>
                  <a:pt x="555" y="289"/>
                  <a:pt x="621" y="151"/>
                  <a:pt x="645" y="105"/>
                </a:cubicBezTo>
                <a:cubicBezTo>
                  <a:pt x="669" y="59"/>
                  <a:pt x="676" y="24"/>
                  <a:pt x="685" y="25"/>
                </a:cubicBezTo>
                <a:cubicBezTo>
                  <a:pt x="694" y="26"/>
                  <a:pt x="707" y="79"/>
                  <a:pt x="701" y="113"/>
                </a:cubicBezTo>
                <a:cubicBezTo>
                  <a:pt x="695" y="147"/>
                  <a:pt x="647" y="214"/>
                  <a:pt x="652" y="229"/>
                </a:cubicBezTo>
                <a:cubicBezTo>
                  <a:pt x="657" y="244"/>
                  <a:pt x="710" y="228"/>
                  <a:pt x="733" y="201"/>
                </a:cubicBezTo>
                <a:cubicBezTo>
                  <a:pt x="756" y="174"/>
                  <a:pt x="784" y="14"/>
                  <a:pt x="789" y="65"/>
                </a:cubicBezTo>
                <a:cubicBezTo>
                  <a:pt x="794" y="116"/>
                  <a:pt x="776" y="408"/>
                  <a:pt x="764" y="509"/>
                </a:cubicBezTo>
                <a:cubicBezTo>
                  <a:pt x="752" y="610"/>
                  <a:pt x="764" y="646"/>
                  <a:pt x="715" y="673"/>
                </a:cubicBezTo>
                <a:cubicBezTo>
                  <a:pt x="666" y="700"/>
                  <a:pt x="580" y="665"/>
                  <a:pt x="472" y="673"/>
                </a:cubicBezTo>
                <a:cubicBezTo>
                  <a:pt x="364" y="681"/>
                  <a:pt x="138" y="771"/>
                  <a:pt x="69" y="721"/>
                </a:cubicBez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8" name="Oval 58"/>
          <p:cNvSpPr>
            <a:spLocks noChangeArrowheads="1"/>
          </p:cNvSpPr>
          <p:nvPr/>
        </p:nvSpPr>
        <p:spPr bwMode="auto">
          <a:xfrm>
            <a:off x="14478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89" name="Oval 59"/>
          <p:cNvSpPr>
            <a:spLocks noChangeArrowheads="1"/>
          </p:cNvSpPr>
          <p:nvPr/>
        </p:nvSpPr>
        <p:spPr bwMode="auto">
          <a:xfrm>
            <a:off x="15240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0" name="Oval 60"/>
          <p:cNvSpPr>
            <a:spLocks noChangeArrowheads="1"/>
          </p:cNvSpPr>
          <p:nvPr/>
        </p:nvSpPr>
        <p:spPr bwMode="auto">
          <a:xfrm>
            <a:off x="16383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1" name="Oval 61"/>
          <p:cNvSpPr>
            <a:spLocks noChangeArrowheads="1"/>
          </p:cNvSpPr>
          <p:nvPr/>
        </p:nvSpPr>
        <p:spPr bwMode="auto">
          <a:xfrm>
            <a:off x="17526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2" name="Oval 62"/>
          <p:cNvSpPr>
            <a:spLocks noChangeArrowheads="1"/>
          </p:cNvSpPr>
          <p:nvPr/>
        </p:nvSpPr>
        <p:spPr bwMode="auto">
          <a:xfrm>
            <a:off x="1066800" y="4733925"/>
            <a:ext cx="298450" cy="7461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3" name="Oval 63"/>
          <p:cNvSpPr>
            <a:spLocks noChangeArrowheads="1"/>
          </p:cNvSpPr>
          <p:nvPr/>
        </p:nvSpPr>
        <p:spPr bwMode="auto">
          <a:xfrm>
            <a:off x="12954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4" name="Oval 64"/>
          <p:cNvSpPr>
            <a:spLocks noChangeArrowheads="1"/>
          </p:cNvSpPr>
          <p:nvPr/>
        </p:nvSpPr>
        <p:spPr bwMode="auto">
          <a:xfrm>
            <a:off x="19050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5" name="Oval 65"/>
          <p:cNvSpPr>
            <a:spLocks noChangeArrowheads="1"/>
          </p:cNvSpPr>
          <p:nvPr/>
        </p:nvSpPr>
        <p:spPr bwMode="auto">
          <a:xfrm>
            <a:off x="19050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6" name="Oval 66"/>
          <p:cNvSpPr>
            <a:spLocks noChangeArrowheads="1"/>
          </p:cNvSpPr>
          <p:nvPr/>
        </p:nvSpPr>
        <p:spPr bwMode="auto">
          <a:xfrm>
            <a:off x="18288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7" name="Oval 67"/>
          <p:cNvSpPr>
            <a:spLocks noChangeArrowheads="1"/>
          </p:cNvSpPr>
          <p:nvPr/>
        </p:nvSpPr>
        <p:spPr bwMode="auto">
          <a:xfrm>
            <a:off x="10668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8" name="Oval 68"/>
          <p:cNvSpPr>
            <a:spLocks noChangeArrowheads="1"/>
          </p:cNvSpPr>
          <p:nvPr/>
        </p:nvSpPr>
        <p:spPr bwMode="auto">
          <a:xfrm>
            <a:off x="16002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99" name="Oval 69"/>
          <p:cNvSpPr>
            <a:spLocks noChangeArrowheads="1"/>
          </p:cNvSpPr>
          <p:nvPr/>
        </p:nvSpPr>
        <p:spPr bwMode="auto">
          <a:xfrm>
            <a:off x="9906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300" name="Oval 70"/>
          <p:cNvSpPr>
            <a:spLocks noChangeArrowheads="1"/>
          </p:cNvSpPr>
          <p:nvPr/>
        </p:nvSpPr>
        <p:spPr bwMode="auto">
          <a:xfrm>
            <a:off x="15240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301" name="Oval 71"/>
          <p:cNvSpPr>
            <a:spLocks noChangeArrowheads="1"/>
          </p:cNvSpPr>
          <p:nvPr/>
        </p:nvSpPr>
        <p:spPr bwMode="auto">
          <a:xfrm>
            <a:off x="12954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302" name="Oval 72"/>
          <p:cNvSpPr>
            <a:spLocks noChangeArrowheads="1"/>
          </p:cNvSpPr>
          <p:nvPr/>
        </p:nvSpPr>
        <p:spPr bwMode="auto">
          <a:xfrm>
            <a:off x="12954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303" name="Oval 73"/>
          <p:cNvSpPr>
            <a:spLocks noChangeArrowheads="1"/>
          </p:cNvSpPr>
          <p:nvPr/>
        </p:nvSpPr>
        <p:spPr bwMode="auto">
          <a:xfrm>
            <a:off x="1447800" y="45053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304" name="Freeform 74"/>
          <p:cNvSpPr>
            <a:spLocks/>
          </p:cNvSpPr>
          <p:nvPr/>
        </p:nvSpPr>
        <p:spPr bwMode="auto">
          <a:xfrm>
            <a:off x="969963" y="2978150"/>
            <a:ext cx="1400175" cy="554038"/>
          </a:xfrm>
          <a:custGeom>
            <a:avLst/>
            <a:gdLst>
              <a:gd name="T0" fmla="*/ 2147483647 w 882"/>
              <a:gd name="T1" fmla="*/ 2147483647 h 349"/>
              <a:gd name="T2" fmla="*/ 2147483647 w 882"/>
              <a:gd name="T3" fmla="*/ 2147483647 h 349"/>
              <a:gd name="T4" fmla="*/ 2147483647 w 882"/>
              <a:gd name="T5" fmla="*/ 2147483647 h 349"/>
              <a:gd name="T6" fmla="*/ 2147483647 w 882"/>
              <a:gd name="T7" fmla="*/ 2147483647 h 349"/>
              <a:gd name="T8" fmla="*/ 2147483647 w 882"/>
              <a:gd name="T9" fmla="*/ 2147483647 h 349"/>
              <a:gd name="T10" fmla="*/ 2147483647 w 882"/>
              <a:gd name="T11" fmla="*/ 2147483647 h 349"/>
              <a:gd name="T12" fmla="*/ 2147483647 w 882"/>
              <a:gd name="T13" fmla="*/ 2147483647 h 349"/>
              <a:gd name="T14" fmla="*/ 2147483647 w 882"/>
              <a:gd name="T15" fmla="*/ 2147483647 h 349"/>
              <a:gd name="T16" fmla="*/ 2147483647 w 882"/>
              <a:gd name="T17" fmla="*/ 2147483647 h 349"/>
              <a:gd name="T18" fmla="*/ 2147483647 w 882"/>
              <a:gd name="T19" fmla="*/ 2147483647 h 349"/>
              <a:gd name="T20" fmla="*/ 2147483647 w 882"/>
              <a:gd name="T21" fmla="*/ 2147483647 h 349"/>
              <a:gd name="T22" fmla="*/ 2147483647 w 882"/>
              <a:gd name="T23" fmla="*/ 2147483647 h 349"/>
              <a:gd name="T24" fmla="*/ 2147483647 w 882"/>
              <a:gd name="T25" fmla="*/ 2147483647 h 349"/>
              <a:gd name="T26" fmla="*/ 2147483647 w 882"/>
              <a:gd name="T27" fmla="*/ 2147483647 h 349"/>
              <a:gd name="T28" fmla="*/ 2147483647 w 882"/>
              <a:gd name="T29" fmla="*/ 2147483647 h 349"/>
              <a:gd name="T30" fmla="*/ 2147483647 w 882"/>
              <a:gd name="T31" fmla="*/ 2147483647 h 349"/>
              <a:gd name="T32" fmla="*/ 2147483647 w 882"/>
              <a:gd name="T33" fmla="*/ 2147483647 h 349"/>
              <a:gd name="T34" fmla="*/ 2147483647 w 882"/>
              <a:gd name="T35" fmla="*/ 2147483647 h 349"/>
              <a:gd name="T36" fmla="*/ 2147483647 w 882"/>
              <a:gd name="T37" fmla="*/ 2147483647 h 349"/>
              <a:gd name="T38" fmla="*/ 2147483647 w 882"/>
              <a:gd name="T39" fmla="*/ 2147483647 h 3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82" h="349">
                <a:moveTo>
                  <a:pt x="43" y="12"/>
                </a:moveTo>
                <a:cubicBezTo>
                  <a:pt x="49" y="11"/>
                  <a:pt x="65" y="7"/>
                  <a:pt x="80" y="12"/>
                </a:cubicBezTo>
                <a:cubicBezTo>
                  <a:pt x="95" y="17"/>
                  <a:pt x="111" y="41"/>
                  <a:pt x="133" y="45"/>
                </a:cubicBezTo>
                <a:cubicBezTo>
                  <a:pt x="155" y="49"/>
                  <a:pt x="191" y="43"/>
                  <a:pt x="215" y="36"/>
                </a:cubicBezTo>
                <a:cubicBezTo>
                  <a:pt x="239" y="29"/>
                  <a:pt x="252" y="2"/>
                  <a:pt x="275" y="2"/>
                </a:cubicBezTo>
                <a:cubicBezTo>
                  <a:pt x="298" y="2"/>
                  <a:pt x="331" y="36"/>
                  <a:pt x="354" y="36"/>
                </a:cubicBezTo>
                <a:cubicBezTo>
                  <a:pt x="377" y="36"/>
                  <a:pt x="381" y="0"/>
                  <a:pt x="414" y="2"/>
                </a:cubicBezTo>
                <a:cubicBezTo>
                  <a:pt x="447" y="4"/>
                  <a:pt x="507" y="50"/>
                  <a:pt x="553" y="50"/>
                </a:cubicBezTo>
                <a:cubicBezTo>
                  <a:pt x="599" y="50"/>
                  <a:pt x="661" y="2"/>
                  <a:pt x="692" y="2"/>
                </a:cubicBezTo>
                <a:cubicBezTo>
                  <a:pt x="723" y="2"/>
                  <a:pt x="715" y="42"/>
                  <a:pt x="738" y="50"/>
                </a:cubicBezTo>
                <a:cubicBezTo>
                  <a:pt x="762" y="58"/>
                  <a:pt x="816" y="46"/>
                  <a:pt x="831" y="50"/>
                </a:cubicBezTo>
                <a:cubicBezTo>
                  <a:pt x="846" y="54"/>
                  <a:pt x="830" y="49"/>
                  <a:pt x="831" y="74"/>
                </a:cubicBezTo>
                <a:cubicBezTo>
                  <a:pt x="832" y="99"/>
                  <a:pt x="835" y="163"/>
                  <a:pt x="835" y="202"/>
                </a:cubicBezTo>
                <a:cubicBezTo>
                  <a:pt x="835" y="241"/>
                  <a:pt x="835" y="289"/>
                  <a:pt x="831" y="310"/>
                </a:cubicBezTo>
                <a:cubicBezTo>
                  <a:pt x="827" y="331"/>
                  <a:pt x="819" y="325"/>
                  <a:pt x="811" y="330"/>
                </a:cubicBezTo>
                <a:cubicBezTo>
                  <a:pt x="803" y="335"/>
                  <a:pt x="882" y="337"/>
                  <a:pt x="785" y="338"/>
                </a:cubicBezTo>
                <a:cubicBezTo>
                  <a:pt x="688" y="339"/>
                  <a:pt x="354" y="340"/>
                  <a:pt x="229" y="338"/>
                </a:cubicBezTo>
                <a:cubicBezTo>
                  <a:pt x="104" y="336"/>
                  <a:pt x="70" y="349"/>
                  <a:pt x="35" y="324"/>
                </a:cubicBezTo>
                <a:cubicBezTo>
                  <a:pt x="0" y="299"/>
                  <a:pt x="21" y="232"/>
                  <a:pt x="19" y="188"/>
                </a:cubicBezTo>
                <a:cubicBezTo>
                  <a:pt x="17" y="144"/>
                  <a:pt x="21" y="88"/>
                  <a:pt x="21" y="62"/>
                </a:cubicBezTo>
              </a:path>
            </a:pathLst>
          </a:custGeom>
          <a:solidFill>
            <a:srgbClr val="000099"/>
          </a:solidFill>
          <a:ln w="9525" cap="flat" cmpd="sng">
            <a:solidFill>
              <a:srgbClr val="D0EDF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7" name="AutoShape 75"/>
          <p:cNvSpPr>
            <a:spLocks noChangeArrowheads="1"/>
          </p:cNvSpPr>
          <p:nvPr/>
        </p:nvSpPr>
        <p:spPr bwMode="auto">
          <a:xfrm>
            <a:off x="14478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auto">
          <a:xfrm>
            <a:off x="20574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69" name="AutoShape 77"/>
          <p:cNvSpPr>
            <a:spLocks noChangeArrowheads="1"/>
          </p:cNvSpPr>
          <p:nvPr/>
        </p:nvSpPr>
        <p:spPr bwMode="auto">
          <a:xfrm>
            <a:off x="16002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auto">
          <a:xfrm>
            <a:off x="17526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1" name="AutoShape 79"/>
          <p:cNvSpPr>
            <a:spLocks noChangeArrowheads="1"/>
          </p:cNvSpPr>
          <p:nvPr/>
        </p:nvSpPr>
        <p:spPr bwMode="auto">
          <a:xfrm>
            <a:off x="19050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2" name="AutoShape 80"/>
          <p:cNvSpPr>
            <a:spLocks noChangeArrowheads="1"/>
          </p:cNvSpPr>
          <p:nvPr/>
        </p:nvSpPr>
        <p:spPr bwMode="auto">
          <a:xfrm>
            <a:off x="12954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3" name="AutoShape 81"/>
          <p:cNvSpPr>
            <a:spLocks noChangeArrowheads="1"/>
          </p:cNvSpPr>
          <p:nvPr/>
        </p:nvSpPr>
        <p:spPr bwMode="auto">
          <a:xfrm>
            <a:off x="11430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4" name="AutoShape 82"/>
          <p:cNvSpPr>
            <a:spLocks noChangeArrowheads="1"/>
          </p:cNvSpPr>
          <p:nvPr/>
        </p:nvSpPr>
        <p:spPr bwMode="auto">
          <a:xfrm>
            <a:off x="9906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5" name="AutoShape 83"/>
          <p:cNvSpPr>
            <a:spLocks noChangeArrowheads="1"/>
          </p:cNvSpPr>
          <p:nvPr/>
        </p:nvSpPr>
        <p:spPr bwMode="auto">
          <a:xfrm>
            <a:off x="1562100" y="27146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6" name="AutoShape 84"/>
          <p:cNvSpPr>
            <a:spLocks noChangeArrowheads="1"/>
          </p:cNvSpPr>
          <p:nvPr/>
        </p:nvSpPr>
        <p:spPr bwMode="auto">
          <a:xfrm>
            <a:off x="1562100" y="2549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1568450" y="239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8" name="AutoShape 86"/>
          <p:cNvSpPr>
            <a:spLocks noChangeArrowheads="1"/>
          </p:cNvSpPr>
          <p:nvPr/>
        </p:nvSpPr>
        <p:spPr bwMode="auto">
          <a:xfrm>
            <a:off x="1568450" y="2225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9" name="AutoShape 87"/>
          <p:cNvSpPr>
            <a:spLocks noChangeArrowheads="1"/>
          </p:cNvSpPr>
          <p:nvPr/>
        </p:nvSpPr>
        <p:spPr bwMode="auto">
          <a:xfrm>
            <a:off x="1568450" y="204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0" name="AutoShape 88"/>
          <p:cNvSpPr>
            <a:spLocks noChangeArrowheads="1"/>
          </p:cNvSpPr>
          <p:nvPr/>
        </p:nvSpPr>
        <p:spPr bwMode="auto">
          <a:xfrm rot="3316007">
            <a:off x="1568450" y="1838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1" name="AutoShape 89"/>
          <p:cNvSpPr>
            <a:spLocks noChangeArrowheads="1"/>
          </p:cNvSpPr>
          <p:nvPr/>
        </p:nvSpPr>
        <p:spPr bwMode="auto">
          <a:xfrm rot="5400000">
            <a:off x="17272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 rot="5400000">
            <a:off x="18796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3" name="AutoShape 91"/>
          <p:cNvSpPr>
            <a:spLocks noChangeArrowheads="1"/>
          </p:cNvSpPr>
          <p:nvPr/>
        </p:nvSpPr>
        <p:spPr bwMode="auto">
          <a:xfrm rot="5400000">
            <a:off x="20256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4" name="AutoShape 92"/>
          <p:cNvSpPr>
            <a:spLocks noChangeArrowheads="1"/>
          </p:cNvSpPr>
          <p:nvPr/>
        </p:nvSpPr>
        <p:spPr bwMode="auto">
          <a:xfrm rot="5400000">
            <a:off x="21780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5" name="AutoShape 93"/>
          <p:cNvSpPr>
            <a:spLocks noChangeArrowheads="1"/>
          </p:cNvSpPr>
          <p:nvPr/>
        </p:nvSpPr>
        <p:spPr bwMode="auto">
          <a:xfrm rot="5400000">
            <a:off x="23241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6" name="AutoShape 94"/>
          <p:cNvSpPr>
            <a:spLocks noChangeArrowheads="1"/>
          </p:cNvSpPr>
          <p:nvPr/>
        </p:nvSpPr>
        <p:spPr bwMode="auto">
          <a:xfrm rot="5400000">
            <a:off x="24765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7" name="AutoShape 95"/>
          <p:cNvSpPr>
            <a:spLocks noChangeArrowheads="1"/>
          </p:cNvSpPr>
          <p:nvPr/>
        </p:nvSpPr>
        <p:spPr bwMode="auto">
          <a:xfrm rot="5400000">
            <a:off x="26225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8" name="AutoShape 96"/>
          <p:cNvSpPr>
            <a:spLocks noChangeArrowheads="1"/>
          </p:cNvSpPr>
          <p:nvPr/>
        </p:nvSpPr>
        <p:spPr bwMode="auto">
          <a:xfrm rot="5400000">
            <a:off x="27749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9" name="AutoShape 97"/>
          <p:cNvSpPr>
            <a:spLocks noChangeArrowheads="1"/>
          </p:cNvSpPr>
          <p:nvPr/>
        </p:nvSpPr>
        <p:spPr bwMode="auto">
          <a:xfrm rot="5400000">
            <a:off x="29400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0" name="AutoShape 98"/>
          <p:cNvSpPr>
            <a:spLocks noChangeArrowheads="1"/>
          </p:cNvSpPr>
          <p:nvPr/>
        </p:nvSpPr>
        <p:spPr bwMode="auto">
          <a:xfrm rot="5400000">
            <a:off x="30861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1" name="AutoShape 99"/>
          <p:cNvSpPr>
            <a:spLocks noChangeArrowheads="1"/>
          </p:cNvSpPr>
          <p:nvPr/>
        </p:nvSpPr>
        <p:spPr bwMode="auto">
          <a:xfrm rot="8650814">
            <a:off x="3225800" y="1812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2" name="AutoShape 100"/>
          <p:cNvSpPr>
            <a:spLocks noChangeArrowheads="1"/>
          </p:cNvSpPr>
          <p:nvPr/>
        </p:nvSpPr>
        <p:spPr bwMode="auto">
          <a:xfrm rot="10800000">
            <a:off x="3235325" y="19494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3" name="AutoShape 101"/>
          <p:cNvSpPr>
            <a:spLocks noChangeArrowheads="1"/>
          </p:cNvSpPr>
          <p:nvPr/>
        </p:nvSpPr>
        <p:spPr bwMode="auto">
          <a:xfrm rot="10800000">
            <a:off x="3235325" y="20701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4" name="AutoShape 102"/>
          <p:cNvSpPr>
            <a:spLocks noChangeArrowheads="1"/>
          </p:cNvSpPr>
          <p:nvPr/>
        </p:nvSpPr>
        <p:spPr bwMode="auto">
          <a:xfrm rot="10800000">
            <a:off x="3238500" y="21907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5" name="AutoShape 103"/>
          <p:cNvSpPr>
            <a:spLocks noChangeArrowheads="1"/>
          </p:cNvSpPr>
          <p:nvPr/>
        </p:nvSpPr>
        <p:spPr bwMode="auto">
          <a:xfrm rot="10800000">
            <a:off x="3241675" y="23145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6" name="AutoShape 104"/>
          <p:cNvSpPr>
            <a:spLocks noChangeArrowheads="1"/>
          </p:cNvSpPr>
          <p:nvPr/>
        </p:nvSpPr>
        <p:spPr bwMode="auto">
          <a:xfrm rot="10800000">
            <a:off x="3238500" y="2435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7" name="AutoShape 105"/>
          <p:cNvSpPr>
            <a:spLocks noChangeArrowheads="1"/>
          </p:cNvSpPr>
          <p:nvPr/>
        </p:nvSpPr>
        <p:spPr bwMode="auto">
          <a:xfrm rot="10800000">
            <a:off x="3241675" y="25590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8" name="AutoShape 106"/>
          <p:cNvSpPr>
            <a:spLocks noChangeArrowheads="1"/>
          </p:cNvSpPr>
          <p:nvPr/>
        </p:nvSpPr>
        <p:spPr bwMode="auto">
          <a:xfrm rot="10800000">
            <a:off x="3244850" y="26797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9" name="AutoShape 107"/>
          <p:cNvSpPr>
            <a:spLocks noChangeArrowheads="1"/>
          </p:cNvSpPr>
          <p:nvPr/>
        </p:nvSpPr>
        <p:spPr bwMode="auto">
          <a:xfrm rot="10800000">
            <a:off x="3244850" y="27971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0" name="AutoShape 108"/>
          <p:cNvSpPr>
            <a:spLocks noChangeArrowheads="1"/>
          </p:cNvSpPr>
          <p:nvPr/>
        </p:nvSpPr>
        <p:spPr bwMode="auto">
          <a:xfrm rot="10800000">
            <a:off x="3248025" y="29178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1" name="AutoShape 109"/>
          <p:cNvSpPr>
            <a:spLocks noChangeArrowheads="1"/>
          </p:cNvSpPr>
          <p:nvPr/>
        </p:nvSpPr>
        <p:spPr bwMode="auto">
          <a:xfrm rot="5400000">
            <a:off x="3324225" y="29972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2" name="AutoShape 110"/>
          <p:cNvSpPr>
            <a:spLocks noChangeArrowheads="1"/>
          </p:cNvSpPr>
          <p:nvPr/>
        </p:nvSpPr>
        <p:spPr bwMode="auto">
          <a:xfrm rot="5400000">
            <a:off x="3451225" y="29972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3" name="AutoShape 111"/>
          <p:cNvSpPr>
            <a:spLocks noChangeArrowheads="1"/>
          </p:cNvSpPr>
          <p:nvPr/>
        </p:nvSpPr>
        <p:spPr bwMode="auto">
          <a:xfrm rot="5400000">
            <a:off x="362585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4" name="AutoShape 112"/>
          <p:cNvSpPr>
            <a:spLocks noChangeArrowheads="1"/>
          </p:cNvSpPr>
          <p:nvPr/>
        </p:nvSpPr>
        <p:spPr bwMode="auto">
          <a:xfrm rot="5400000">
            <a:off x="38862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5" name="AutoShape 113"/>
          <p:cNvSpPr>
            <a:spLocks noChangeArrowheads="1"/>
          </p:cNvSpPr>
          <p:nvPr/>
        </p:nvSpPr>
        <p:spPr bwMode="auto">
          <a:xfrm rot="5400000">
            <a:off x="3879850" y="29622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6" name="AutoShape 114"/>
          <p:cNvSpPr>
            <a:spLocks noChangeArrowheads="1"/>
          </p:cNvSpPr>
          <p:nvPr/>
        </p:nvSpPr>
        <p:spPr bwMode="auto">
          <a:xfrm rot="5400000">
            <a:off x="3886200" y="3108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7" name="AutoShape 115"/>
          <p:cNvSpPr>
            <a:spLocks noChangeArrowheads="1"/>
          </p:cNvSpPr>
          <p:nvPr/>
        </p:nvSpPr>
        <p:spPr bwMode="auto">
          <a:xfrm rot="5400000">
            <a:off x="3879850" y="3292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8" name="AutoShape 116"/>
          <p:cNvSpPr>
            <a:spLocks noChangeArrowheads="1"/>
          </p:cNvSpPr>
          <p:nvPr/>
        </p:nvSpPr>
        <p:spPr bwMode="auto">
          <a:xfrm rot="5400000">
            <a:off x="3619500" y="2987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9" name="AutoShape 117"/>
          <p:cNvSpPr>
            <a:spLocks noChangeArrowheads="1"/>
          </p:cNvSpPr>
          <p:nvPr/>
        </p:nvSpPr>
        <p:spPr bwMode="auto">
          <a:xfrm rot="5400000">
            <a:off x="4121150" y="2867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0" name="AutoShape 118"/>
          <p:cNvSpPr>
            <a:spLocks noChangeArrowheads="1"/>
          </p:cNvSpPr>
          <p:nvPr/>
        </p:nvSpPr>
        <p:spPr bwMode="auto">
          <a:xfrm rot="5400000">
            <a:off x="4133850" y="2981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1" name="AutoShape 119"/>
          <p:cNvSpPr>
            <a:spLocks noChangeArrowheads="1"/>
          </p:cNvSpPr>
          <p:nvPr/>
        </p:nvSpPr>
        <p:spPr bwMode="auto">
          <a:xfrm rot="5400000">
            <a:off x="4152900" y="3127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2" name="AutoShape 120"/>
          <p:cNvSpPr>
            <a:spLocks noChangeArrowheads="1"/>
          </p:cNvSpPr>
          <p:nvPr/>
        </p:nvSpPr>
        <p:spPr bwMode="auto">
          <a:xfrm rot="5400000">
            <a:off x="4152900" y="3279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3" name="AutoShape 121"/>
          <p:cNvSpPr>
            <a:spLocks noChangeArrowheads="1"/>
          </p:cNvSpPr>
          <p:nvPr/>
        </p:nvSpPr>
        <p:spPr bwMode="auto">
          <a:xfrm rot="5400000">
            <a:off x="413385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4" name="AutoShape 122"/>
          <p:cNvSpPr>
            <a:spLocks noChangeArrowheads="1"/>
          </p:cNvSpPr>
          <p:nvPr/>
        </p:nvSpPr>
        <p:spPr bwMode="auto">
          <a:xfrm rot="6356297">
            <a:off x="4406900" y="2867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5" name="AutoShape 123"/>
          <p:cNvSpPr>
            <a:spLocks noChangeArrowheads="1"/>
          </p:cNvSpPr>
          <p:nvPr/>
        </p:nvSpPr>
        <p:spPr bwMode="auto">
          <a:xfrm rot="6356297">
            <a:off x="4419600" y="2981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6" name="AutoShape 124"/>
          <p:cNvSpPr>
            <a:spLocks noChangeArrowheads="1"/>
          </p:cNvSpPr>
          <p:nvPr/>
        </p:nvSpPr>
        <p:spPr bwMode="auto">
          <a:xfrm rot="6356297">
            <a:off x="4438650" y="3127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7" name="AutoShape 125"/>
          <p:cNvSpPr>
            <a:spLocks noChangeArrowheads="1"/>
          </p:cNvSpPr>
          <p:nvPr/>
        </p:nvSpPr>
        <p:spPr bwMode="auto">
          <a:xfrm rot="6356297">
            <a:off x="4438650" y="3279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8" name="AutoShape 126"/>
          <p:cNvSpPr>
            <a:spLocks noChangeArrowheads="1"/>
          </p:cNvSpPr>
          <p:nvPr/>
        </p:nvSpPr>
        <p:spPr bwMode="auto">
          <a:xfrm rot="6927801">
            <a:off x="441960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9" name="AutoShape 127"/>
          <p:cNvSpPr>
            <a:spLocks noChangeArrowheads="1"/>
          </p:cNvSpPr>
          <p:nvPr/>
        </p:nvSpPr>
        <p:spPr bwMode="auto">
          <a:xfrm rot="6356297">
            <a:off x="4559300" y="2867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0" name="AutoShape 128"/>
          <p:cNvSpPr>
            <a:spLocks noChangeArrowheads="1"/>
          </p:cNvSpPr>
          <p:nvPr/>
        </p:nvSpPr>
        <p:spPr bwMode="auto">
          <a:xfrm rot="6356297">
            <a:off x="4572000" y="2981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1" name="AutoShape 129"/>
          <p:cNvSpPr>
            <a:spLocks noChangeArrowheads="1"/>
          </p:cNvSpPr>
          <p:nvPr/>
        </p:nvSpPr>
        <p:spPr bwMode="auto">
          <a:xfrm rot="6356297">
            <a:off x="4591050" y="3127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2" name="AutoShape 130"/>
          <p:cNvSpPr>
            <a:spLocks noChangeArrowheads="1"/>
          </p:cNvSpPr>
          <p:nvPr/>
        </p:nvSpPr>
        <p:spPr bwMode="auto">
          <a:xfrm rot="6356297">
            <a:off x="4591050" y="3279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3" name="AutoShape 131"/>
          <p:cNvSpPr>
            <a:spLocks noChangeArrowheads="1"/>
          </p:cNvSpPr>
          <p:nvPr/>
        </p:nvSpPr>
        <p:spPr bwMode="auto">
          <a:xfrm rot="6927801">
            <a:off x="457200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4" name="AutoShape 132"/>
          <p:cNvSpPr>
            <a:spLocks noChangeArrowheads="1"/>
          </p:cNvSpPr>
          <p:nvPr/>
        </p:nvSpPr>
        <p:spPr bwMode="auto">
          <a:xfrm rot="6356297">
            <a:off x="4711700" y="2867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5" name="AutoShape 133"/>
          <p:cNvSpPr>
            <a:spLocks noChangeArrowheads="1"/>
          </p:cNvSpPr>
          <p:nvPr/>
        </p:nvSpPr>
        <p:spPr bwMode="auto">
          <a:xfrm rot="6356297">
            <a:off x="4724400" y="2981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6" name="AutoShape 134"/>
          <p:cNvSpPr>
            <a:spLocks noChangeArrowheads="1"/>
          </p:cNvSpPr>
          <p:nvPr/>
        </p:nvSpPr>
        <p:spPr bwMode="auto">
          <a:xfrm rot="6356297">
            <a:off x="4743450" y="3127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7" name="AutoShape 135"/>
          <p:cNvSpPr>
            <a:spLocks noChangeArrowheads="1"/>
          </p:cNvSpPr>
          <p:nvPr/>
        </p:nvSpPr>
        <p:spPr bwMode="auto">
          <a:xfrm rot="6356297">
            <a:off x="4743450" y="3279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8" name="AutoShape 136"/>
          <p:cNvSpPr>
            <a:spLocks noChangeArrowheads="1"/>
          </p:cNvSpPr>
          <p:nvPr/>
        </p:nvSpPr>
        <p:spPr bwMode="auto">
          <a:xfrm rot="6927801">
            <a:off x="472440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9" name="AutoShape 137"/>
          <p:cNvSpPr>
            <a:spLocks noChangeArrowheads="1"/>
          </p:cNvSpPr>
          <p:nvPr/>
        </p:nvSpPr>
        <p:spPr bwMode="auto">
          <a:xfrm rot="6356297">
            <a:off x="4864100" y="2860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0" name="AutoShape 138"/>
          <p:cNvSpPr>
            <a:spLocks noChangeArrowheads="1"/>
          </p:cNvSpPr>
          <p:nvPr/>
        </p:nvSpPr>
        <p:spPr bwMode="auto">
          <a:xfrm rot="6356297">
            <a:off x="4876800" y="2974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1" name="AutoShape 139"/>
          <p:cNvSpPr>
            <a:spLocks noChangeArrowheads="1"/>
          </p:cNvSpPr>
          <p:nvPr/>
        </p:nvSpPr>
        <p:spPr bwMode="auto">
          <a:xfrm rot="6356297">
            <a:off x="4895850" y="3121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2" name="AutoShape 140"/>
          <p:cNvSpPr>
            <a:spLocks noChangeArrowheads="1"/>
          </p:cNvSpPr>
          <p:nvPr/>
        </p:nvSpPr>
        <p:spPr bwMode="auto">
          <a:xfrm rot="6356297">
            <a:off x="4895850" y="3273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3" name="AutoShape 141"/>
          <p:cNvSpPr>
            <a:spLocks noChangeArrowheads="1"/>
          </p:cNvSpPr>
          <p:nvPr/>
        </p:nvSpPr>
        <p:spPr bwMode="auto">
          <a:xfrm rot="6927801">
            <a:off x="48768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4" name="AutoShape 142"/>
          <p:cNvSpPr>
            <a:spLocks noChangeArrowheads="1"/>
          </p:cNvSpPr>
          <p:nvPr/>
        </p:nvSpPr>
        <p:spPr bwMode="auto">
          <a:xfrm rot="9965417">
            <a:off x="4997450" y="2905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5" name="AutoShape 143"/>
          <p:cNvSpPr>
            <a:spLocks noChangeArrowheads="1"/>
          </p:cNvSpPr>
          <p:nvPr/>
        </p:nvSpPr>
        <p:spPr bwMode="auto">
          <a:xfrm rot="9965417">
            <a:off x="5010150" y="3019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6" name="AutoShape 144"/>
          <p:cNvSpPr>
            <a:spLocks noChangeArrowheads="1"/>
          </p:cNvSpPr>
          <p:nvPr/>
        </p:nvSpPr>
        <p:spPr bwMode="auto">
          <a:xfrm rot="9965417">
            <a:off x="5029200" y="3165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7" name="AutoShape 145"/>
          <p:cNvSpPr>
            <a:spLocks noChangeArrowheads="1"/>
          </p:cNvSpPr>
          <p:nvPr/>
        </p:nvSpPr>
        <p:spPr bwMode="auto">
          <a:xfrm rot="9965417">
            <a:off x="5029200" y="331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8" name="AutoShape 146"/>
          <p:cNvSpPr>
            <a:spLocks noChangeArrowheads="1"/>
          </p:cNvSpPr>
          <p:nvPr/>
        </p:nvSpPr>
        <p:spPr bwMode="auto">
          <a:xfrm rot="9965417">
            <a:off x="5010150" y="3482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9" name="AutoShape 147"/>
          <p:cNvSpPr>
            <a:spLocks noChangeArrowheads="1"/>
          </p:cNvSpPr>
          <p:nvPr/>
        </p:nvSpPr>
        <p:spPr bwMode="auto">
          <a:xfrm rot="10800000">
            <a:off x="4629150" y="35147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0" name="AutoShape 148"/>
          <p:cNvSpPr>
            <a:spLocks noChangeArrowheads="1"/>
          </p:cNvSpPr>
          <p:nvPr/>
        </p:nvSpPr>
        <p:spPr bwMode="auto">
          <a:xfrm rot="10800000">
            <a:off x="4632325" y="3635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1" name="AutoShape 149"/>
          <p:cNvSpPr>
            <a:spLocks noChangeArrowheads="1"/>
          </p:cNvSpPr>
          <p:nvPr/>
        </p:nvSpPr>
        <p:spPr bwMode="auto">
          <a:xfrm rot="10800000">
            <a:off x="4635500" y="37592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2" name="AutoShape 150"/>
          <p:cNvSpPr>
            <a:spLocks noChangeArrowheads="1"/>
          </p:cNvSpPr>
          <p:nvPr/>
        </p:nvSpPr>
        <p:spPr bwMode="auto">
          <a:xfrm rot="10800000">
            <a:off x="4756150" y="3540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3" name="AutoShape 151"/>
          <p:cNvSpPr>
            <a:spLocks noChangeArrowheads="1"/>
          </p:cNvSpPr>
          <p:nvPr/>
        </p:nvSpPr>
        <p:spPr bwMode="auto">
          <a:xfrm rot="10800000">
            <a:off x="4759325" y="366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4" name="AutoShape 152"/>
          <p:cNvSpPr>
            <a:spLocks noChangeArrowheads="1"/>
          </p:cNvSpPr>
          <p:nvPr/>
        </p:nvSpPr>
        <p:spPr bwMode="auto">
          <a:xfrm rot="10800000">
            <a:off x="4762500" y="37846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5" name="AutoShape 153"/>
          <p:cNvSpPr>
            <a:spLocks noChangeArrowheads="1"/>
          </p:cNvSpPr>
          <p:nvPr/>
        </p:nvSpPr>
        <p:spPr bwMode="auto">
          <a:xfrm rot="10800000">
            <a:off x="4502150" y="3540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6" name="AutoShape 154"/>
          <p:cNvSpPr>
            <a:spLocks noChangeArrowheads="1"/>
          </p:cNvSpPr>
          <p:nvPr/>
        </p:nvSpPr>
        <p:spPr bwMode="auto">
          <a:xfrm rot="10800000">
            <a:off x="4505325" y="366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7" name="AutoShape 155"/>
          <p:cNvSpPr>
            <a:spLocks noChangeArrowheads="1"/>
          </p:cNvSpPr>
          <p:nvPr/>
        </p:nvSpPr>
        <p:spPr bwMode="auto">
          <a:xfrm rot="10800000">
            <a:off x="4508500" y="37846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8" name="AutoShape 156"/>
          <p:cNvSpPr>
            <a:spLocks noChangeArrowheads="1"/>
          </p:cNvSpPr>
          <p:nvPr/>
        </p:nvSpPr>
        <p:spPr bwMode="auto">
          <a:xfrm rot="10800000">
            <a:off x="4870450" y="3533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9" name="AutoShape 157"/>
          <p:cNvSpPr>
            <a:spLocks noChangeArrowheads="1"/>
          </p:cNvSpPr>
          <p:nvPr/>
        </p:nvSpPr>
        <p:spPr bwMode="auto">
          <a:xfrm rot="10800000">
            <a:off x="4873625" y="365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0" name="AutoShape 158"/>
          <p:cNvSpPr>
            <a:spLocks noChangeArrowheads="1"/>
          </p:cNvSpPr>
          <p:nvPr/>
        </p:nvSpPr>
        <p:spPr bwMode="auto">
          <a:xfrm rot="10800000">
            <a:off x="4876800" y="37782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1" name="AutoShape 159"/>
          <p:cNvSpPr>
            <a:spLocks noChangeArrowheads="1"/>
          </p:cNvSpPr>
          <p:nvPr/>
        </p:nvSpPr>
        <p:spPr bwMode="auto">
          <a:xfrm rot="10800000">
            <a:off x="4994275" y="365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2" name="AutoShape 160"/>
          <p:cNvSpPr>
            <a:spLocks noChangeArrowheads="1"/>
          </p:cNvSpPr>
          <p:nvPr/>
        </p:nvSpPr>
        <p:spPr bwMode="auto">
          <a:xfrm rot="10800000">
            <a:off x="4997450" y="37782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3" name="AutoShape 161"/>
          <p:cNvSpPr>
            <a:spLocks noChangeArrowheads="1"/>
          </p:cNvSpPr>
          <p:nvPr/>
        </p:nvSpPr>
        <p:spPr bwMode="auto">
          <a:xfrm rot="10800000">
            <a:off x="5143500" y="3292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4" name="AutoShape 162"/>
          <p:cNvSpPr>
            <a:spLocks noChangeArrowheads="1"/>
          </p:cNvSpPr>
          <p:nvPr/>
        </p:nvSpPr>
        <p:spPr bwMode="auto">
          <a:xfrm rot="10800000">
            <a:off x="5146675" y="3413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5" name="AutoShape 163"/>
          <p:cNvSpPr>
            <a:spLocks noChangeArrowheads="1"/>
          </p:cNvSpPr>
          <p:nvPr/>
        </p:nvSpPr>
        <p:spPr bwMode="auto">
          <a:xfrm rot="10800000">
            <a:off x="5149850" y="35369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6" name="AutoShape 164"/>
          <p:cNvSpPr>
            <a:spLocks noChangeArrowheads="1"/>
          </p:cNvSpPr>
          <p:nvPr/>
        </p:nvSpPr>
        <p:spPr bwMode="auto">
          <a:xfrm rot="10800000">
            <a:off x="5283200" y="3292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7" name="AutoShape 165"/>
          <p:cNvSpPr>
            <a:spLocks noChangeArrowheads="1"/>
          </p:cNvSpPr>
          <p:nvPr/>
        </p:nvSpPr>
        <p:spPr bwMode="auto">
          <a:xfrm rot="10800000">
            <a:off x="5286375" y="3413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8" name="AutoShape 166"/>
          <p:cNvSpPr>
            <a:spLocks noChangeArrowheads="1"/>
          </p:cNvSpPr>
          <p:nvPr/>
        </p:nvSpPr>
        <p:spPr bwMode="auto">
          <a:xfrm rot="10800000">
            <a:off x="5289550" y="35369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9" name="AutoShape 167"/>
          <p:cNvSpPr>
            <a:spLocks noChangeArrowheads="1"/>
          </p:cNvSpPr>
          <p:nvPr/>
        </p:nvSpPr>
        <p:spPr bwMode="auto">
          <a:xfrm rot="10800000">
            <a:off x="540385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0" name="AutoShape 168"/>
          <p:cNvSpPr>
            <a:spLocks noChangeArrowheads="1"/>
          </p:cNvSpPr>
          <p:nvPr/>
        </p:nvSpPr>
        <p:spPr bwMode="auto">
          <a:xfrm rot="10800000">
            <a:off x="5407025" y="3565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1" name="AutoShape 169"/>
          <p:cNvSpPr>
            <a:spLocks noChangeArrowheads="1"/>
          </p:cNvSpPr>
          <p:nvPr/>
        </p:nvSpPr>
        <p:spPr bwMode="auto">
          <a:xfrm rot="10800000">
            <a:off x="5410200" y="36893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2" name="AutoShape 170"/>
          <p:cNvSpPr>
            <a:spLocks noChangeArrowheads="1"/>
          </p:cNvSpPr>
          <p:nvPr/>
        </p:nvSpPr>
        <p:spPr bwMode="auto">
          <a:xfrm rot="10800000">
            <a:off x="5149850" y="36512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3" name="AutoShape 171"/>
          <p:cNvSpPr>
            <a:spLocks noChangeArrowheads="1"/>
          </p:cNvSpPr>
          <p:nvPr/>
        </p:nvSpPr>
        <p:spPr bwMode="auto">
          <a:xfrm rot="10800000">
            <a:off x="5153025" y="37719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4" name="AutoShape 172"/>
          <p:cNvSpPr>
            <a:spLocks noChangeArrowheads="1"/>
          </p:cNvSpPr>
          <p:nvPr/>
        </p:nvSpPr>
        <p:spPr bwMode="auto">
          <a:xfrm rot="10800000">
            <a:off x="5302250" y="36449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5" name="AutoShape 173"/>
          <p:cNvSpPr>
            <a:spLocks noChangeArrowheads="1"/>
          </p:cNvSpPr>
          <p:nvPr/>
        </p:nvSpPr>
        <p:spPr bwMode="auto">
          <a:xfrm rot="10800000">
            <a:off x="5305425" y="37655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6" name="AutoShape 174"/>
          <p:cNvSpPr>
            <a:spLocks noChangeArrowheads="1"/>
          </p:cNvSpPr>
          <p:nvPr/>
        </p:nvSpPr>
        <p:spPr bwMode="auto">
          <a:xfrm rot="10800000">
            <a:off x="5013325" y="39751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7" name="AutoShape 175"/>
          <p:cNvSpPr>
            <a:spLocks noChangeArrowheads="1"/>
          </p:cNvSpPr>
          <p:nvPr/>
        </p:nvSpPr>
        <p:spPr bwMode="auto">
          <a:xfrm rot="10800000">
            <a:off x="5016500" y="4098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8" name="AutoShape 176"/>
          <p:cNvSpPr>
            <a:spLocks noChangeArrowheads="1"/>
          </p:cNvSpPr>
          <p:nvPr/>
        </p:nvSpPr>
        <p:spPr bwMode="auto">
          <a:xfrm rot="10800000">
            <a:off x="5140325" y="40005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9" name="AutoShape 177"/>
          <p:cNvSpPr>
            <a:spLocks noChangeArrowheads="1"/>
          </p:cNvSpPr>
          <p:nvPr/>
        </p:nvSpPr>
        <p:spPr bwMode="auto">
          <a:xfrm rot="10800000">
            <a:off x="5143500" y="4124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0" name="AutoShape 178"/>
          <p:cNvSpPr>
            <a:spLocks noChangeArrowheads="1"/>
          </p:cNvSpPr>
          <p:nvPr/>
        </p:nvSpPr>
        <p:spPr bwMode="auto">
          <a:xfrm rot="10800000">
            <a:off x="4886325" y="40005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1" name="AutoShape 179"/>
          <p:cNvSpPr>
            <a:spLocks noChangeArrowheads="1"/>
          </p:cNvSpPr>
          <p:nvPr/>
        </p:nvSpPr>
        <p:spPr bwMode="auto">
          <a:xfrm rot="10800000">
            <a:off x="4889500" y="4124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2" name="AutoShape 180"/>
          <p:cNvSpPr>
            <a:spLocks noChangeArrowheads="1"/>
          </p:cNvSpPr>
          <p:nvPr/>
        </p:nvSpPr>
        <p:spPr bwMode="auto">
          <a:xfrm rot="10800000">
            <a:off x="5254625" y="39941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3" name="AutoShape 181"/>
          <p:cNvSpPr>
            <a:spLocks noChangeArrowheads="1"/>
          </p:cNvSpPr>
          <p:nvPr/>
        </p:nvSpPr>
        <p:spPr bwMode="auto">
          <a:xfrm rot="10800000">
            <a:off x="5257800" y="4117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4" name="AutoShape 182"/>
          <p:cNvSpPr>
            <a:spLocks noChangeArrowheads="1"/>
          </p:cNvSpPr>
          <p:nvPr/>
        </p:nvSpPr>
        <p:spPr bwMode="auto">
          <a:xfrm rot="10800000">
            <a:off x="5375275" y="39941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5" name="AutoShape 183"/>
          <p:cNvSpPr>
            <a:spLocks noChangeArrowheads="1"/>
          </p:cNvSpPr>
          <p:nvPr/>
        </p:nvSpPr>
        <p:spPr bwMode="auto">
          <a:xfrm rot="10800000">
            <a:off x="5378450" y="4117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6" name="AutoShape 184"/>
          <p:cNvSpPr>
            <a:spLocks noChangeArrowheads="1"/>
          </p:cNvSpPr>
          <p:nvPr/>
        </p:nvSpPr>
        <p:spPr bwMode="auto">
          <a:xfrm rot="10800000">
            <a:off x="5791200" y="40290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7" name="AutoShape 185"/>
          <p:cNvSpPr>
            <a:spLocks noChangeArrowheads="1"/>
          </p:cNvSpPr>
          <p:nvPr/>
        </p:nvSpPr>
        <p:spPr bwMode="auto">
          <a:xfrm rot="10800000">
            <a:off x="5530850" y="3990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8" name="AutoShape 186"/>
          <p:cNvSpPr>
            <a:spLocks noChangeArrowheads="1"/>
          </p:cNvSpPr>
          <p:nvPr/>
        </p:nvSpPr>
        <p:spPr bwMode="auto">
          <a:xfrm rot="10800000">
            <a:off x="5534025" y="41116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9" name="AutoShape 187"/>
          <p:cNvSpPr>
            <a:spLocks noChangeArrowheads="1"/>
          </p:cNvSpPr>
          <p:nvPr/>
        </p:nvSpPr>
        <p:spPr bwMode="auto">
          <a:xfrm rot="10800000">
            <a:off x="5683250" y="39846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0" name="AutoShape 188"/>
          <p:cNvSpPr>
            <a:spLocks noChangeArrowheads="1"/>
          </p:cNvSpPr>
          <p:nvPr/>
        </p:nvSpPr>
        <p:spPr bwMode="auto">
          <a:xfrm rot="10800000">
            <a:off x="5686425" y="41052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1" name="AutoShape 189"/>
          <p:cNvSpPr>
            <a:spLocks noChangeArrowheads="1"/>
          </p:cNvSpPr>
          <p:nvPr/>
        </p:nvSpPr>
        <p:spPr bwMode="auto">
          <a:xfrm rot="10800000">
            <a:off x="4851400" y="4352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2" name="AutoShape 190"/>
          <p:cNvSpPr>
            <a:spLocks noChangeArrowheads="1"/>
          </p:cNvSpPr>
          <p:nvPr/>
        </p:nvSpPr>
        <p:spPr bwMode="auto">
          <a:xfrm rot="10800000">
            <a:off x="4854575" y="44767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3" name="AutoShape 191"/>
          <p:cNvSpPr>
            <a:spLocks noChangeArrowheads="1"/>
          </p:cNvSpPr>
          <p:nvPr/>
        </p:nvSpPr>
        <p:spPr bwMode="auto">
          <a:xfrm rot="10800000">
            <a:off x="4978400" y="4378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4" name="AutoShape 192"/>
          <p:cNvSpPr>
            <a:spLocks noChangeArrowheads="1"/>
          </p:cNvSpPr>
          <p:nvPr/>
        </p:nvSpPr>
        <p:spPr bwMode="auto">
          <a:xfrm rot="10800000">
            <a:off x="4981575" y="45021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5" name="AutoShape 193"/>
          <p:cNvSpPr>
            <a:spLocks noChangeArrowheads="1"/>
          </p:cNvSpPr>
          <p:nvPr/>
        </p:nvSpPr>
        <p:spPr bwMode="auto">
          <a:xfrm rot="10800000">
            <a:off x="4724400" y="4378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6" name="AutoShape 194"/>
          <p:cNvSpPr>
            <a:spLocks noChangeArrowheads="1"/>
          </p:cNvSpPr>
          <p:nvPr/>
        </p:nvSpPr>
        <p:spPr bwMode="auto">
          <a:xfrm rot="10800000">
            <a:off x="5162550" y="46577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7" name="AutoShape 195"/>
          <p:cNvSpPr>
            <a:spLocks noChangeArrowheads="1"/>
          </p:cNvSpPr>
          <p:nvPr/>
        </p:nvSpPr>
        <p:spPr bwMode="auto">
          <a:xfrm rot="10800000">
            <a:off x="5092700" y="4371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8" name="AutoShape 196"/>
          <p:cNvSpPr>
            <a:spLocks noChangeArrowheads="1"/>
          </p:cNvSpPr>
          <p:nvPr/>
        </p:nvSpPr>
        <p:spPr bwMode="auto">
          <a:xfrm rot="10800000">
            <a:off x="5095875" y="44958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9" name="AutoShape 197"/>
          <p:cNvSpPr>
            <a:spLocks noChangeArrowheads="1"/>
          </p:cNvSpPr>
          <p:nvPr/>
        </p:nvSpPr>
        <p:spPr bwMode="auto">
          <a:xfrm rot="10800000">
            <a:off x="5213350" y="4371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0" name="AutoShape 198"/>
          <p:cNvSpPr>
            <a:spLocks noChangeArrowheads="1"/>
          </p:cNvSpPr>
          <p:nvPr/>
        </p:nvSpPr>
        <p:spPr bwMode="auto">
          <a:xfrm rot="10800000">
            <a:off x="5216525" y="44958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1" name="AutoShape 199"/>
          <p:cNvSpPr>
            <a:spLocks noChangeArrowheads="1"/>
          </p:cNvSpPr>
          <p:nvPr/>
        </p:nvSpPr>
        <p:spPr bwMode="auto">
          <a:xfrm rot="10800000">
            <a:off x="5629275" y="44069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2" name="AutoShape 200"/>
          <p:cNvSpPr>
            <a:spLocks noChangeArrowheads="1"/>
          </p:cNvSpPr>
          <p:nvPr/>
        </p:nvSpPr>
        <p:spPr bwMode="auto">
          <a:xfrm rot="10800000">
            <a:off x="5368925" y="43688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3" name="AutoShape 201"/>
          <p:cNvSpPr>
            <a:spLocks noChangeArrowheads="1"/>
          </p:cNvSpPr>
          <p:nvPr/>
        </p:nvSpPr>
        <p:spPr bwMode="auto">
          <a:xfrm rot="10800000">
            <a:off x="5372100" y="44894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4" name="AutoShape 202"/>
          <p:cNvSpPr>
            <a:spLocks noChangeArrowheads="1"/>
          </p:cNvSpPr>
          <p:nvPr/>
        </p:nvSpPr>
        <p:spPr bwMode="auto">
          <a:xfrm rot="10800000">
            <a:off x="5521325" y="43624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5" name="AutoShape 203"/>
          <p:cNvSpPr>
            <a:spLocks noChangeArrowheads="1"/>
          </p:cNvSpPr>
          <p:nvPr/>
        </p:nvSpPr>
        <p:spPr bwMode="auto">
          <a:xfrm rot="10800000">
            <a:off x="5524500" y="44831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6" name="AutoShape 204"/>
          <p:cNvSpPr>
            <a:spLocks noChangeArrowheads="1"/>
          </p:cNvSpPr>
          <p:nvPr/>
        </p:nvSpPr>
        <p:spPr bwMode="auto">
          <a:xfrm rot="10800000">
            <a:off x="5156200" y="4810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7" name="AutoShape 205"/>
          <p:cNvSpPr>
            <a:spLocks noChangeArrowheads="1"/>
          </p:cNvSpPr>
          <p:nvPr/>
        </p:nvSpPr>
        <p:spPr bwMode="auto">
          <a:xfrm rot="16200000" flipH="1">
            <a:off x="5105400" y="49180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8" name="AutoShape 206"/>
          <p:cNvSpPr>
            <a:spLocks noChangeArrowheads="1"/>
          </p:cNvSpPr>
          <p:nvPr/>
        </p:nvSpPr>
        <p:spPr bwMode="auto">
          <a:xfrm rot="16200000" flipH="1">
            <a:off x="4959350" y="49180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9" name="AutoShape 207"/>
          <p:cNvSpPr>
            <a:spLocks noChangeArrowheads="1"/>
          </p:cNvSpPr>
          <p:nvPr/>
        </p:nvSpPr>
        <p:spPr bwMode="auto">
          <a:xfrm rot="16200000" flipH="1">
            <a:off x="4826000" y="492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0" name="AutoShape 208"/>
          <p:cNvSpPr>
            <a:spLocks noChangeArrowheads="1"/>
          </p:cNvSpPr>
          <p:nvPr/>
        </p:nvSpPr>
        <p:spPr bwMode="auto">
          <a:xfrm rot="16200000" flipH="1">
            <a:off x="4686300" y="493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1" name="AutoShape 209"/>
          <p:cNvSpPr>
            <a:spLocks noChangeArrowheads="1"/>
          </p:cNvSpPr>
          <p:nvPr/>
        </p:nvSpPr>
        <p:spPr bwMode="auto">
          <a:xfrm rot="16200000" flipH="1">
            <a:off x="4540250" y="493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2" name="AutoShape 210"/>
          <p:cNvSpPr>
            <a:spLocks noChangeArrowheads="1"/>
          </p:cNvSpPr>
          <p:nvPr/>
        </p:nvSpPr>
        <p:spPr bwMode="auto">
          <a:xfrm rot="16200000" flipH="1">
            <a:off x="4406900" y="4937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3" name="AutoShape 211"/>
          <p:cNvSpPr>
            <a:spLocks noChangeArrowheads="1"/>
          </p:cNvSpPr>
          <p:nvPr/>
        </p:nvSpPr>
        <p:spPr bwMode="auto">
          <a:xfrm rot="16200000" flipH="1">
            <a:off x="3892550" y="49117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4" name="AutoShape 212"/>
          <p:cNvSpPr>
            <a:spLocks noChangeArrowheads="1"/>
          </p:cNvSpPr>
          <p:nvPr/>
        </p:nvSpPr>
        <p:spPr bwMode="auto">
          <a:xfrm rot="16200000" flipH="1">
            <a:off x="3759200" y="49180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5" name="AutoShape 213"/>
          <p:cNvSpPr>
            <a:spLocks noChangeArrowheads="1"/>
          </p:cNvSpPr>
          <p:nvPr/>
        </p:nvSpPr>
        <p:spPr bwMode="auto">
          <a:xfrm rot="16200000" flipH="1">
            <a:off x="3619500" y="492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6" name="AutoShape 214"/>
          <p:cNvSpPr>
            <a:spLocks noChangeArrowheads="1"/>
          </p:cNvSpPr>
          <p:nvPr/>
        </p:nvSpPr>
        <p:spPr bwMode="auto">
          <a:xfrm rot="16200000" flipH="1">
            <a:off x="3473450" y="492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7" name="AutoShape 215"/>
          <p:cNvSpPr>
            <a:spLocks noChangeArrowheads="1"/>
          </p:cNvSpPr>
          <p:nvPr/>
        </p:nvSpPr>
        <p:spPr bwMode="auto">
          <a:xfrm rot="16200000" flipH="1">
            <a:off x="3340100" y="493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 rot="16200000" flipH="1">
            <a:off x="3225800" y="493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9" name="AutoShape 217"/>
          <p:cNvSpPr>
            <a:spLocks noChangeArrowheads="1"/>
          </p:cNvSpPr>
          <p:nvPr/>
        </p:nvSpPr>
        <p:spPr bwMode="auto">
          <a:xfrm rot="17350740" flipH="1">
            <a:off x="3098800" y="4886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>
            <a:off x="3092450" y="4765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3086100" y="4606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2" name="AutoShape 220"/>
          <p:cNvSpPr>
            <a:spLocks noChangeArrowheads="1"/>
          </p:cNvSpPr>
          <p:nvPr/>
        </p:nvSpPr>
        <p:spPr bwMode="auto">
          <a:xfrm>
            <a:off x="3086100" y="4429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3" name="AutoShape 221"/>
          <p:cNvSpPr>
            <a:spLocks noChangeArrowheads="1"/>
          </p:cNvSpPr>
          <p:nvPr/>
        </p:nvSpPr>
        <p:spPr bwMode="auto">
          <a:xfrm>
            <a:off x="3079750" y="4270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4" name="AutoShape 222"/>
          <p:cNvSpPr>
            <a:spLocks noChangeArrowheads="1"/>
          </p:cNvSpPr>
          <p:nvPr/>
        </p:nvSpPr>
        <p:spPr bwMode="auto">
          <a:xfrm>
            <a:off x="3086100" y="40925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5" name="AutoShape 223"/>
          <p:cNvSpPr>
            <a:spLocks noChangeArrowheads="1"/>
          </p:cNvSpPr>
          <p:nvPr/>
        </p:nvSpPr>
        <p:spPr bwMode="auto">
          <a:xfrm>
            <a:off x="3079750" y="39338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6" name="AutoShape 224"/>
          <p:cNvSpPr>
            <a:spLocks noChangeArrowheads="1"/>
          </p:cNvSpPr>
          <p:nvPr/>
        </p:nvSpPr>
        <p:spPr bwMode="auto">
          <a:xfrm>
            <a:off x="3086100" y="3749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7" name="AutoShape 225"/>
          <p:cNvSpPr>
            <a:spLocks noChangeArrowheads="1"/>
          </p:cNvSpPr>
          <p:nvPr/>
        </p:nvSpPr>
        <p:spPr bwMode="auto">
          <a:xfrm>
            <a:off x="3079750" y="3590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8" name="AutoShape 226"/>
          <p:cNvSpPr>
            <a:spLocks noChangeArrowheads="1"/>
          </p:cNvSpPr>
          <p:nvPr/>
        </p:nvSpPr>
        <p:spPr bwMode="auto">
          <a:xfrm rot="-2319148">
            <a:off x="3105150" y="3419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9" name="AutoShape 227"/>
          <p:cNvSpPr>
            <a:spLocks noChangeArrowheads="1"/>
          </p:cNvSpPr>
          <p:nvPr/>
        </p:nvSpPr>
        <p:spPr bwMode="auto">
          <a:xfrm rot="16200000" flipH="1">
            <a:off x="2959100" y="331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0" name="AutoShape 228"/>
          <p:cNvSpPr>
            <a:spLocks noChangeArrowheads="1"/>
          </p:cNvSpPr>
          <p:nvPr/>
        </p:nvSpPr>
        <p:spPr bwMode="auto">
          <a:xfrm rot="16200000" flipH="1">
            <a:off x="2819400" y="3324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1" name="AutoShape 229"/>
          <p:cNvSpPr>
            <a:spLocks noChangeArrowheads="1"/>
          </p:cNvSpPr>
          <p:nvPr/>
        </p:nvSpPr>
        <p:spPr bwMode="auto">
          <a:xfrm rot="16200000" flipH="1">
            <a:off x="2686050" y="331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2" name="AutoShape 230"/>
          <p:cNvSpPr>
            <a:spLocks noChangeArrowheads="1"/>
          </p:cNvSpPr>
          <p:nvPr/>
        </p:nvSpPr>
        <p:spPr bwMode="auto">
          <a:xfrm rot="16200000" flipH="1">
            <a:off x="2343150" y="3324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3" name="AutoShape 231"/>
          <p:cNvSpPr>
            <a:spLocks noChangeArrowheads="1"/>
          </p:cNvSpPr>
          <p:nvPr/>
        </p:nvSpPr>
        <p:spPr bwMode="auto">
          <a:xfrm rot="16200000" flipH="1">
            <a:off x="2470150" y="331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4" name="Oval 232"/>
          <p:cNvSpPr>
            <a:spLocks noChangeArrowheads="1"/>
          </p:cNvSpPr>
          <p:nvPr/>
        </p:nvSpPr>
        <p:spPr bwMode="auto">
          <a:xfrm>
            <a:off x="4429125" y="402907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5" name="Oval 233"/>
          <p:cNvSpPr>
            <a:spLocks noChangeArrowheads="1"/>
          </p:cNvSpPr>
          <p:nvPr/>
        </p:nvSpPr>
        <p:spPr bwMode="auto">
          <a:xfrm>
            <a:off x="4506913" y="3917950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6" name="Oval 234"/>
          <p:cNvSpPr>
            <a:spLocks noChangeArrowheads="1"/>
          </p:cNvSpPr>
          <p:nvPr/>
        </p:nvSpPr>
        <p:spPr bwMode="auto">
          <a:xfrm>
            <a:off x="46482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7" name="Oval 235"/>
          <p:cNvSpPr>
            <a:spLocks noChangeArrowheads="1"/>
          </p:cNvSpPr>
          <p:nvPr/>
        </p:nvSpPr>
        <p:spPr bwMode="auto">
          <a:xfrm>
            <a:off x="48006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8" name="Oval 236"/>
          <p:cNvSpPr>
            <a:spLocks noChangeArrowheads="1"/>
          </p:cNvSpPr>
          <p:nvPr/>
        </p:nvSpPr>
        <p:spPr bwMode="auto">
          <a:xfrm>
            <a:off x="49530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9" name="Oval 237"/>
          <p:cNvSpPr>
            <a:spLocks noChangeArrowheads="1"/>
          </p:cNvSpPr>
          <p:nvPr/>
        </p:nvSpPr>
        <p:spPr bwMode="auto">
          <a:xfrm>
            <a:off x="51054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0" name="Oval 238"/>
          <p:cNvSpPr>
            <a:spLocks noChangeArrowheads="1"/>
          </p:cNvSpPr>
          <p:nvPr/>
        </p:nvSpPr>
        <p:spPr bwMode="auto">
          <a:xfrm>
            <a:off x="52578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1" name="Oval 239"/>
          <p:cNvSpPr>
            <a:spLocks noChangeArrowheads="1"/>
          </p:cNvSpPr>
          <p:nvPr/>
        </p:nvSpPr>
        <p:spPr bwMode="auto">
          <a:xfrm>
            <a:off x="54102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2" name="Oval 240"/>
          <p:cNvSpPr>
            <a:spLocks noChangeArrowheads="1"/>
          </p:cNvSpPr>
          <p:nvPr/>
        </p:nvSpPr>
        <p:spPr bwMode="auto">
          <a:xfrm>
            <a:off x="55626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3" name="Oval 241"/>
          <p:cNvSpPr>
            <a:spLocks noChangeArrowheads="1"/>
          </p:cNvSpPr>
          <p:nvPr/>
        </p:nvSpPr>
        <p:spPr bwMode="auto">
          <a:xfrm>
            <a:off x="57150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4" name="Oval 242"/>
          <p:cNvSpPr>
            <a:spLocks noChangeArrowheads="1"/>
          </p:cNvSpPr>
          <p:nvPr/>
        </p:nvSpPr>
        <p:spPr bwMode="auto">
          <a:xfrm>
            <a:off x="58674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5" name="Oval 243"/>
          <p:cNvSpPr>
            <a:spLocks noChangeArrowheads="1"/>
          </p:cNvSpPr>
          <p:nvPr/>
        </p:nvSpPr>
        <p:spPr bwMode="auto">
          <a:xfrm>
            <a:off x="60198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6" name="Oval 244"/>
          <p:cNvSpPr>
            <a:spLocks noChangeArrowheads="1"/>
          </p:cNvSpPr>
          <p:nvPr/>
        </p:nvSpPr>
        <p:spPr bwMode="auto">
          <a:xfrm>
            <a:off x="61722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7" name="Oval 245"/>
          <p:cNvSpPr>
            <a:spLocks noChangeArrowheads="1"/>
          </p:cNvSpPr>
          <p:nvPr/>
        </p:nvSpPr>
        <p:spPr bwMode="auto">
          <a:xfrm>
            <a:off x="63246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8" name="Oval 246"/>
          <p:cNvSpPr>
            <a:spLocks noChangeArrowheads="1"/>
          </p:cNvSpPr>
          <p:nvPr/>
        </p:nvSpPr>
        <p:spPr bwMode="auto">
          <a:xfrm>
            <a:off x="64770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9" name="Oval 247"/>
          <p:cNvSpPr>
            <a:spLocks noChangeArrowheads="1"/>
          </p:cNvSpPr>
          <p:nvPr/>
        </p:nvSpPr>
        <p:spPr bwMode="auto">
          <a:xfrm>
            <a:off x="66294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0" name="Oval 248"/>
          <p:cNvSpPr>
            <a:spLocks noChangeArrowheads="1"/>
          </p:cNvSpPr>
          <p:nvPr/>
        </p:nvSpPr>
        <p:spPr bwMode="auto">
          <a:xfrm>
            <a:off x="67818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1" name="Oval 249"/>
          <p:cNvSpPr>
            <a:spLocks noChangeArrowheads="1"/>
          </p:cNvSpPr>
          <p:nvPr/>
        </p:nvSpPr>
        <p:spPr bwMode="auto">
          <a:xfrm>
            <a:off x="69342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2" name="Oval 250"/>
          <p:cNvSpPr>
            <a:spLocks noChangeArrowheads="1"/>
          </p:cNvSpPr>
          <p:nvPr/>
        </p:nvSpPr>
        <p:spPr bwMode="auto">
          <a:xfrm>
            <a:off x="70866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3" name="Oval 251"/>
          <p:cNvSpPr>
            <a:spLocks noChangeArrowheads="1"/>
          </p:cNvSpPr>
          <p:nvPr/>
        </p:nvSpPr>
        <p:spPr bwMode="auto">
          <a:xfrm>
            <a:off x="72390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4" name="Oval 252"/>
          <p:cNvSpPr>
            <a:spLocks noChangeArrowheads="1"/>
          </p:cNvSpPr>
          <p:nvPr/>
        </p:nvSpPr>
        <p:spPr bwMode="auto">
          <a:xfrm>
            <a:off x="73914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5" name="Oval 253"/>
          <p:cNvSpPr>
            <a:spLocks noChangeArrowheads="1"/>
          </p:cNvSpPr>
          <p:nvPr/>
        </p:nvSpPr>
        <p:spPr bwMode="auto">
          <a:xfrm>
            <a:off x="75438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6" name="Oval 254"/>
          <p:cNvSpPr>
            <a:spLocks noChangeArrowheads="1"/>
          </p:cNvSpPr>
          <p:nvPr/>
        </p:nvSpPr>
        <p:spPr bwMode="auto">
          <a:xfrm>
            <a:off x="73914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7" name="Oval 255"/>
          <p:cNvSpPr>
            <a:spLocks noChangeArrowheads="1"/>
          </p:cNvSpPr>
          <p:nvPr/>
        </p:nvSpPr>
        <p:spPr bwMode="auto">
          <a:xfrm>
            <a:off x="72390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8" name="Oval 256"/>
          <p:cNvSpPr>
            <a:spLocks noChangeArrowheads="1"/>
          </p:cNvSpPr>
          <p:nvPr/>
        </p:nvSpPr>
        <p:spPr bwMode="auto">
          <a:xfrm>
            <a:off x="70866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9" name="Oval 257"/>
          <p:cNvSpPr>
            <a:spLocks noChangeArrowheads="1"/>
          </p:cNvSpPr>
          <p:nvPr/>
        </p:nvSpPr>
        <p:spPr bwMode="auto">
          <a:xfrm>
            <a:off x="69342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0" name="Oval 258"/>
          <p:cNvSpPr>
            <a:spLocks noChangeArrowheads="1"/>
          </p:cNvSpPr>
          <p:nvPr/>
        </p:nvSpPr>
        <p:spPr bwMode="auto">
          <a:xfrm>
            <a:off x="67818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1" name="Oval 259"/>
          <p:cNvSpPr>
            <a:spLocks noChangeArrowheads="1"/>
          </p:cNvSpPr>
          <p:nvPr/>
        </p:nvSpPr>
        <p:spPr bwMode="auto">
          <a:xfrm>
            <a:off x="66294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2" name="Oval 260"/>
          <p:cNvSpPr>
            <a:spLocks noChangeArrowheads="1"/>
          </p:cNvSpPr>
          <p:nvPr/>
        </p:nvSpPr>
        <p:spPr bwMode="auto">
          <a:xfrm>
            <a:off x="64770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3" name="Oval 261"/>
          <p:cNvSpPr>
            <a:spLocks noChangeArrowheads="1"/>
          </p:cNvSpPr>
          <p:nvPr/>
        </p:nvSpPr>
        <p:spPr bwMode="auto">
          <a:xfrm>
            <a:off x="58674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4" name="Oval 262"/>
          <p:cNvSpPr>
            <a:spLocks noChangeArrowheads="1"/>
          </p:cNvSpPr>
          <p:nvPr/>
        </p:nvSpPr>
        <p:spPr bwMode="auto">
          <a:xfrm>
            <a:off x="5680075" y="4268788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5" name="Oval 263"/>
          <p:cNvSpPr>
            <a:spLocks noChangeArrowheads="1"/>
          </p:cNvSpPr>
          <p:nvPr/>
        </p:nvSpPr>
        <p:spPr bwMode="auto">
          <a:xfrm>
            <a:off x="54864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6" name="Oval 264"/>
          <p:cNvSpPr>
            <a:spLocks noChangeArrowheads="1"/>
          </p:cNvSpPr>
          <p:nvPr/>
        </p:nvSpPr>
        <p:spPr bwMode="auto">
          <a:xfrm>
            <a:off x="5311775" y="4273550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7" name="Oval 265"/>
          <p:cNvSpPr>
            <a:spLocks noChangeArrowheads="1"/>
          </p:cNvSpPr>
          <p:nvPr/>
        </p:nvSpPr>
        <p:spPr bwMode="auto">
          <a:xfrm>
            <a:off x="5145088" y="4265613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8" name="Oval 266"/>
          <p:cNvSpPr>
            <a:spLocks noChangeArrowheads="1"/>
          </p:cNvSpPr>
          <p:nvPr/>
        </p:nvSpPr>
        <p:spPr bwMode="auto">
          <a:xfrm>
            <a:off x="4983163" y="42640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9" name="Oval 267"/>
          <p:cNvSpPr>
            <a:spLocks noChangeArrowheads="1"/>
          </p:cNvSpPr>
          <p:nvPr/>
        </p:nvSpPr>
        <p:spPr bwMode="auto">
          <a:xfrm>
            <a:off x="4799013" y="42640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60" name="Oval 268"/>
          <p:cNvSpPr>
            <a:spLocks noChangeArrowheads="1"/>
          </p:cNvSpPr>
          <p:nvPr/>
        </p:nvSpPr>
        <p:spPr bwMode="auto">
          <a:xfrm>
            <a:off x="4635500" y="4268788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61" name="Oval 269"/>
          <p:cNvSpPr>
            <a:spLocks noChangeArrowheads="1"/>
          </p:cNvSpPr>
          <p:nvPr/>
        </p:nvSpPr>
        <p:spPr bwMode="auto">
          <a:xfrm>
            <a:off x="4505325" y="4222750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64" name="AutoShape 272"/>
          <p:cNvSpPr>
            <a:spLocks noChangeArrowheads="1"/>
          </p:cNvSpPr>
          <p:nvPr/>
        </p:nvSpPr>
        <p:spPr bwMode="auto">
          <a:xfrm>
            <a:off x="79375" y="39688"/>
            <a:ext cx="2508250" cy="1482725"/>
          </a:xfrm>
          <a:prstGeom prst="wedgeRectCallout">
            <a:avLst>
              <a:gd name="adj1" fmla="val -11394"/>
              <a:gd name="adj2" fmla="val 1587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Loø hôi </a:t>
            </a:r>
            <a:r>
              <a:rPr lang="en-US" sz="2400">
                <a:solidFill>
                  <a:srgbClr val="C00000"/>
                </a:solidFill>
              </a:rPr>
              <a:t>duøng ñeå ñun noùng nöôùc taïo ra hôi nöôùc laøm quay tua bin.</a:t>
            </a:r>
          </a:p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1501" name="Oval 273"/>
          <p:cNvSpPr>
            <a:spLocks noChangeArrowheads="1"/>
          </p:cNvSpPr>
          <p:nvPr/>
        </p:nvSpPr>
        <p:spPr bwMode="auto">
          <a:xfrm>
            <a:off x="4114800" y="29718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66" name="AutoShape 274"/>
          <p:cNvSpPr>
            <a:spLocks noChangeArrowheads="1"/>
          </p:cNvSpPr>
          <p:nvPr/>
        </p:nvSpPr>
        <p:spPr bwMode="auto">
          <a:xfrm>
            <a:off x="3675063" y="1268413"/>
            <a:ext cx="2397125" cy="908050"/>
          </a:xfrm>
          <a:prstGeom prst="wedgeRectCallout">
            <a:avLst>
              <a:gd name="adj1" fmla="val -43403"/>
              <a:gd name="adj2" fmla="val 1479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Tua bin hôi</a:t>
            </a:r>
            <a:r>
              <a:rPr lang="en-US" sz="2400">
                <a:solidFill>
                  <a:srgbClr val="C00000"/>
                </a:solidFill>
              </a:rPr>
              <a:t> quay maùy phaùt ñieän</a:t>
            </a:r>
          </a:p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8467" name="AutoShape 275"/>
          <p:cNvSpPr>
            <a:spLocks noChangeArrowheads="1"/>
          </p:cNvSpPr>
          <p:nvPr/>
        </p:nvSpPr>
        <p:spPr bwMode="auto">
          <a:xfrm>
            <a:off x="8058150" y="2819400"/>
            <a:ext cx="857250" cy="2590800"/>
          </a:xfrm>
          <a:prstGeom prst="wedgeRectCallout">
            <a:avLst>
              <a:gd name="adj1" fmla="val -186986"/>
              <a:gd name="adj2" fmla="val -323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Maùy phaùt ñieän </a:t>
            </a:r>
            <a:r>
              <a:rPr lang="en-US" sz="2400">
                <a:solidFill>
                  <a:srgbClr val="C00000"/>
                </a:solidFill>
              </a:rPr>
              <a:t>taïo ra ñieän naêng</a:t>
            </a:r>
          </a:p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11504" name="Group 276"/>
          <p:cNvGrpSpPr>
            <a:grpSpLocks/>
          </p:cNvGrpSpPr>
          <p:nvPr/>
        </p:nvGrpSpPr>
        <p:grpSpPr bwMode="auto">
          <a:xfrm>
            <a:off x="7620000" y="1676400"/>
            <a:ext cx="533400" cy="1066800"/>
            <a:chOff x="3408" y="1908"/>
            <a:chExt cx="984" cy="1645"/>
          </a:xfrm>
        </p:grpSpPr>
        <p:grpSp>
          <p:nvGrpSpPr>
            <p:cNvPr id="11527" name="Group 277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11544" name="Group 278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1546" name="Oval 279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47" name="Oval 280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48" name="Oval 281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49" name="Oval 282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50" name="Oval 283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51" name="Oval 284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52" name="Oval 285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545" name="Oval 286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1528" name="Oval 287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9" name="Oval 288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0" name="Rectangle 289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1531" name="Group 290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11535" name="Group 291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1537" name="Oval 292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38" name="Oval 293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39" name="Oval 294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40" name="Oval 295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41" name="Oval 296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42" name="Oval 297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543" name="Oval 298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536" name="Oval 299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1532" name="AutoShape 300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3" name="Rectangle 301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4" name="Rectangle 302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505" name="Freeform 303"/>
          <p:cNvSpPr>
            <a:spLocks/>
          </p:cNvSpPr>
          <p:nvPr/>
        </p:nvSpPr>
        <p:spPr bwMode="auto">
          <a:xfrm>
            <a:off x="6934200" y="1676400"/>
            <a:ext cx="762000" cy="1143000"/>
          </a:xfrm>
          <a:custGeom>
            <a:avLst/>
            <a:gdLst>
              <a:gd name="T0" fmla="*/ 0 w 480"/>
              <a:gd name="T1" fmla="*/ 2147483647 h 720"/>
              <a:gd name="T2" fmla="*/ 2147483647 w 480"/>
              <a:gd name="T3" fmla="*/ 0 h 7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720">
                <a:moveTo>
                  <a:pt x="0" y="720"/>
                </a:moveTo>
                <a:cubicBezTo>
                  <a:pt x="200" y="420"/>
                  <a:pt x="400" y="120"/>
                  <a:pt x="48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06" name="Freeform 304"/>
          <p:cNvSpPr>
            <a:spLocks/>
          </p:cNvSpPr>
          <p:nvPr/>
        </p:nvSpPr>
        <p:spPr bwMode="auto">
          <a:xfrm>
            <a:off x="8077200" y="1600200"/>
            <a:ext cx="990600" cy="317500"/>
          </a:xfrm>
          <a:custGeom>
            <a:avLst/>
            <a:gdLst>
              <a:gd name="T0" fmla="*/ 0 w 624"/>
              <a:gd name="T1" fmla="*/ 2147483647 h 200"/>
              <a:gd name="T2" fmla="*/ 2147483647 w 624"/>
              <a:gd name="T3" fmla="*/ 2147483647 h 200"/>
              <a:gd name="T4" fmla="*/ 2147483647 w 624"/>
              <a:gd name="T5" fmla="*/ 0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200">
                <a:moveTo>
                  <a:pt x="0" y="48"/>
                </a:moveTo>
                <a:cubicBezTo>
                  <a:pt x="116" y="124"/>
                  <a:pt x="232" y="200"/>
                  <a:pt x="336" y="192"/>
                </a:cubicBezTo>
                <a:cubicBezTo>
                  <a:pt x="440" y="184"/>
                  <a:pt x="584" y="32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7" name="AutoShape 305"/>
          <p:cNvSpPr>
            <a:spLocks noChangeArrowheads="1"/>
          </p:cNvSpPr>
          <p:nvPr/>
        </p:nvSpPr>
        <p:spPr bwMode="auto">
          <a:xfrm rot="-3550472">
            <a:off x="6848475" y="258127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98" name="AutoShape 306"/>
          <p:cNvSpPr>
            <a:spLocks noChangeArrowheads="1"/>
          </p:cNvSpPr>
          <p:nvPr/>
        </p:nvSpPr>
        <p:spPr bwMode="auto">
          <a:xfrm rot="-3550472">
            <a:off x="7067550" y="221615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99" name="AutoShape 307"/>
          <p:cNvSpPr>
            <a:spLocks noChangeArrowheads="1"/>
          </p:cNvSpPr>
          <p:nvPr/>
        </p:nvSpPr>
        <p:spPr bwMode="auto">
          <a:xfrm rot="2135347">
            <a:off x="8083550" y="1574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500" name="AutoShape 308"/>
          <p:cNvSpPr>
            <a:spLocks noChangeArrowheads="1"/>
          </p:cNvSpPr>
          <p:nvPr/>
        </p:nvSpPr>
        <p:spPr bwMode="auto">
          <a:xfrm>
            <a:off x="8413750" y="16605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501" name="AutoShape 309"/>
          <p:cNvSpPr>
            <a:spLocks noChangeArrowheads="1"/>
          </p:cNvSpPr>
          <p:nvPr/>
        </p:nvSpPr>
        <p:spPr bwMode="auto">
          <a:xfrm rot="-2683591">
            <a:off x="8763000" y="1524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502" name="AutoShape 310"/>
          <p:cNvSpPr>
            <a:spLocks noChangeArrowheads="1"/>
          </p:cNvSpPr>
          <p:nvPr/>
        </p:nvSpPr>
        <p:spPr bwMode="auto">
          <a:xfrm rot="-3550472">
            <a:off x="7277100" y="18669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505" name="AutoShape 313"/>
          <p:cNvSpPr>
            <a:spLocks noChangeArrowheads="1"/>
          </p:cNvSpPr>
          <p:nvPr/>
        </p:nvSpPr>
        <p:spPr bwMode="auto">
          <a:xfrm rot="16200000" flipH="1">
            <a:off x="2571750" y="330993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1" name="Rectangle 7"/>
          <p:cNvSpPr>
            <a:spLocks noChangeArrowheads="1"/>
          </p:cNvSpPr>
          <p:nvPr/>
        </p:nvSpPr>
        <p:spPr bwMode="auto">
          <a:xfrm>
            <a:off x="152400" y="304800"/>
            <a:ext cx="9150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1. </a:t>
            </a:r>
            <a:r>
              <a:rPr lang="en-US" sz="2400" b="1" dirty="0" err="1"/>
              <a:t>Haõy</a:t>
            </a:r>
            <a:r>
              <a:rPr lang="en-US" sz="2400" b="1" dirty="0"/>
              <a:t> </a:t>
            </a:r>
            <a:r>
              <a:rPr lang="en-US" sz="2400" b="1" dirty="0" err="1"/>
              <a:t>neâu</a:t>
            </a:r>
            <a:r>
              <a:rPr lang="en-US" sz="2400" b="1" dirty="0"/>
              <a:t> </a:t>
            </a:r>
            <a:r>
              <a:rPr lang="en-US" sz="2400" b="1" dirty="0" err="1"/>
              <a:t>chöùc</a:t>
            </a:r>
            <a:r>
              <a:rPr lang="en-US" sz="2400" b="1" dirty="0"/>
              <a:t> </a:t>
            </a:r>
            <a:r>
              <a:rPr lang="en-US" sz="2400" b="1" dirty="0" err="1"/>
              <a:t>naêng</a:t>
            </a:r>
            <a:r>
              <a:rPr lang="en-US" sz="2400" b="1" dirty="0"/>
              <a:t> </a:t>
            </a:r>
            <a:r>
              <a:rPr lang="en-US" sz="2400" b="1" dirty="0" err="1"/>
              <a:t>chính</a:t>
            </a:r>
            <a:r>
              <a:rPr lang="en-US" sz="2400" b="1" dirty="0"/>
              <a:t> </a:t>
            </a:r>
            <a:r>
              <a:rPr lang="en-US" sz="2400" b="1" dirty="0" err="1"/>
              <a:t>cuûa</a:t>
            </a:r>
            <a:r>
              <a:rPr lang="en-US" sz="2400" b="1" dirty="0"/>
              <a:t> </a:t>
            </a:r>
            <a:r>
              <a:rPr lang="en-US" sz="2400" b="1" dirty="0" err="1"/>
              <a:t>loø</a:t>
            </a:r>
            <a:r>
              <a:rPr lang="en-US" sz="2400" b="1" dirty="0"/>
              <a:t> </a:t>
            </a:r>
            <a:r>
              <a:rPr lang="en-US" sz="2400" b="1" dirty="0" err="1"/>
              <a:t>hôi</a:t>
            </a:r>
            <a:r>
              <a:rPr lang="en-US" sz="2400" b="1" dirty="0"/>
              <a:t>, </a:t>
            </a:r>
            <a:r>
              <a:rPr lang="en-US" sz="2400" b="1" dirty="0" err="1"/>
              <a:t>tua</a:t>
            </a:r>
            <a:r>
              <a:rPr lang="en-US" sz="2400" b="1" dirty="0"/>
              <a:t> bin </a:t>
            </a:r>
            <a:r>
              <a:rPr lang="en-US" sz="2400" b="1" dirty="0" err="1"/>
              <a:t>hôi</a:t>
            </a:r>
            <a:r>
              <a:rPr lang="en-US" sz="2400" b="1" dirty="0"/>
              <a:t>, </a:t>
            </a:r>
            <a:r>
              <a:rPr lang="en-US" sz="2400" b="1" dirty="0" err="1"/>
              <a:t>maùy</a:t>
            </a:r>
            <a:r>
              <a:rPr lang="en-US" sz="2400" b="1" dirty="0"/>
              <a:t> </a:t>
            </a:r>
            <a:r>
              <a:rPr lang="en-US" sz="2400" b="1" dirty="0" err="1"/>
              <a:t>phaùt</a:t>
            </a:r>
            <a:r>
              <a:rPr lang="en-US" sz="2400" b="1" dirty="0"/>
              <a:t> </a:t>
            </a:r>
            <a:r>
              <a:rPr lang="en-US" sz="2400" b="1" dirty="0" err="1"/>
              <a:t>ñieän</a:t>
            </a:r>
            <a:r>
              <a:rPr lang="en-US" sz="2400" b="1" dirty="0"/>
              <a:t>?</a:t>
            </a:r>
          </a:p>
        </p:txBody>
      </p:sp>
      <p:sp>
        <p:nvSpPr>
          <p:cNvPr id="312" name="Text Box 6"/>
          <p:cNvSpPr txBox="1">
            <a:spLocks noChangeArrowheads="1"/>
          </p:cNvSpPr>
          <p:nvPr/>
        </p:nvSpPr>
        <p:spPr bwMode="auto">
          <a:xfrm>
            <a:off x="165100" y="838200"/>
            <a:ext cx="8978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toùm</a:t>
            </a:r>
            <a:r>
              <a:rPr lang="en-US" sz="2400" b="1" dirty="0" smtClean="0"/>
              <a:t> </a:t>
            </a:r>
            <a:r>
              <a:rPr lang="en-US" sz="2400" b="1" dirty="0" err="1"/>
              <a:t>taét</a:t>
            </a:r>
            <a:r>
              <a:rPr lang="en-US" sz="2400" b="1" dirty="0"/>
              <a:t>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trình</a:t>
            </a:r>
            <a:r>
              <a:rPr lang="en-US" sz="2400" b="1" dirty="0"/>
              <a:t> </a:t>
            </a:r>
            <a:r>
              <a:rPr lang="en-US" sz="2400" b="1" dirty="0" err="1"/>
              <a:t>saûn</a:t>
            </a:r>
            <a:r>
              <a:rPr lang="en-US" sz="2400" b="1" dirty="0"/>
              <a:t> </a:t>
            </a:r>
            <a:r>
              <a:rPr lang="en-US" sz="2400" b="1" dirty="0" err="1"/>
              <a:t>xuaát</a:t>
            </a:r>
            <a:r>
              <a:rPr lang="en-US" sz="2400" b="1" dirty="0"/>
              <a:t> </a:t>
            </a:r>
            <a:r>
              <a:rPr lang="en-US" sz="2400" b="1" dirty="0" err="1"/>
              <a:t>ñieän</a:t>
            </a:r>
            <a:r>
              <a:rPr lang="en-US" sz="2400" b="1" dirty="0"/>
              <a:t> </a:t>
            </a:r>
            <a:r>
              <a:rPr lang="en-US" sz="2400" b="1" dirty="0" err="1"/>
              <a:t>naêng</a:t>
            </a:r>
            <a:r>
              <a:rPr lang="en-US" sz="2400" b="1" dirty="0"/>
              <a:t> </a:t>
            </a:r>
            <a:r>
              <a:rPr lang="en-US" sz="2400" b="1" dirty="0" err="1"/>
              <a:t>ôû</a:t>
            </a:r>
            <a:r>
              <a:rPr lang="en-US" sz="2400" b="1" dirty="0"/>
              <a:t> </a:t>
            </a:r>
            <a:r>
              <a:rPr lang="en-US" sz="2400" b="1" dirty="0" err="1"/>
              <a:t>nhaø</a:t>
            </a:r>
            <a:r>
              <a:rPr lang="en-US" sz="2400" b="1" dirty="0"/>
              <a:t> </a:t>
            </a:r>
            <a:r>
              <a:rPr lang="en-US" sz="2400" b="1" dirty="0" err="1"/>
              <a:t>maùy</a:t>
            </a:r>
            <a:r>
              <a:rPr lang="en-US" sz="2400" b="1" dirty="0"/>
              <a:t> </a:t>
            </a:r>
            <a:r>
              <a:rPr lang="en-US" sz="2400" b="1" dirty="0" err="1"/>
              <a:t>nhieät</a:t>
            </a:r>
            <a:r>
              <a:rPr lang="en-US" sz="2400" b="1" dirty="0"/>
              <a:t> </a:t>
            </a:r>
            <a:r>
              <a:rPr lang="en-US" sz="2400" b="1" dirty="0" err="1"/>
              <a:t>ñieän</a:t>
            </a:r>
            <a:r>
              <a:rPr lang="en-US" sz="2400" b="1" dirty="0"/>
              <a:t>?</a:t>
            </a:r>
          </a:p>
        </p:txBody>
      </p:sp>
      <p:sp>
        <p:nvSpPr>
          <p:cNvPr id="314" name="Rectangle 18"/>
          <p:cNvSpPr>
            <a:spLocks noChangeArrowheads="1"/>
          </p:cNvSpPr>
          <p:nvPr/>
        </p:nvSpPr>
        <p:spPr bwMode="auto">
          <a:xfrm>
            <a:off x="76200" y="5334000"/>
            <a:ext cx="1612900" cy="1295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Nhieät naêng </a:t>
            </a:r>
          </a:p>
          <a:p>
            <a:pPr algn="ctr"/>
            <a:r>
              <a:rPr lang="en-US" sz="2000" b="1"/>
              <a:t>cuûa</a:t>
            </a:r>
          </a:p>
          <a:p>
            <a:pPr algn="ctr"/>
            <a:r>
              <a:rPr lang="en-US" sz="2000" b="1"/>
              <a:t>than, khí ñoát</a:t>
            </a:r>
          </a:p>
        </p:txBody>
      </p:sp>
      <p:sp>
        <p:nvSpPr>
          <p:cNvPr id="315" name="Line 10"/>
          <p:cNvSpPr>
            <a:spLocks noChangeShapeType="1"/>
          </p:cNvSpPr>
          <p:nvPr/>
        </p:nvSpPr>
        <p:spPr bwMode="auto">
          <a:xfrm>
            <a:off x="1676400" y="5929313"/>
            <a:ext cx="806450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" name="Line 10"/>
          <p:cNvSpPr>
            <a:spLocks noChangeShapeType="1"/>
          </p:cNvSpPr>
          <p:nvPr/>
        </p:nvSpPr>
        <p:spPr bwMode="auto">
          <a:xfrm>
            <a:off x="4756150" y="5943600"/>
            <a:ext cx="806450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" name="Rectangle 17"/>
          <p:cNvSpPr>
            <a:spLocks noChangeArrowheads="1"/>
          </p:cNvSpPr>
          <p:nvPr/>
        </p:nvSpPr>
        <p:spPr bwMode="auto">
          <a:xfrm>
            <a:off x="5562600" y="5334000"/>
            <a:ext cx="990600" cy="12954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Ñieän </a:t>
            </a:r>
          </a:p>
          <a:p>
            <a:pPr algn="ctr"/>
            <a:r>
              <a:rPr lang="en-US" sz="2400"/>
              <a:t>naêng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46350" y="5976938"/>
            <a:ext cx="2063750" cy="47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24600" y="3810000"/>
            <a:ext cx="5143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>
            <a:off x="3408363" y="4695825"/>
            <a:ext cx="511175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H="1">
            <a:off x="6667500" y="4572000"/>
            <a:ext cx="511175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>
            <a:off x="2184400" y="1676400"/>
            <a:ext cx="51435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24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3.33333E-6 -0.0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92 L 0.00694 -0.0069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10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1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1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10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7 L 0.00451 0.00996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10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10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10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10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10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10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10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10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10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10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10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10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10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10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10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10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10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1000"/>
                                        <p:tgtEl>
                                          <p:spTgt spid="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26" dur="1000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1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10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1000"/>
                                        <p:tgtEl>
                                          <p:spTgt spid="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1000"/>
                                        <p:tgtEl>
                                          <p:spTgt spid="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8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10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8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1000"/>
                                        <p:tgtEl>
                                          <p:spTgt spid="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1000"/>
                                        <p:tgtEl>
                                          <p:spTgt spid="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61" dur="1000" fill="hold"/>
                                        <p:tgtEl>
                                          <p:spTgt spid="8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10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8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10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10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8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10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81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10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1000"/>
                                        <p:tgtEl>
                                          <p:spTgt spid="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10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8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1000"/>
                                        <p:tgtEl>
                                          <p:spTgt spid="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01" dur="1000" fill="hold"/>
                                        <p:tgtEl>
                                          <p:spTgt spid="8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10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06" dur="1000" fill="hold"/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1000"/>
                                        <p:tgtEl>
                                          <p:spTgt spid="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11" dur="1000" fill="hold"/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10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16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10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21" dur="1000" fill="hold"/>
                                        <p:tgtEl>
                                          <p:spTgt spid="8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10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26" dur="1000" fill="hold"/>
                                        <p:tgtEl>
                                          <p:spTgt spid="8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10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31" dur="1000" fill="hold"/>
                                        <p:tgtEl>
                                          <p:spTgt spid="8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10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36" dur="1000" fill="hold"/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1000"/>
                                        <p:tgtEl>
                                          <p:spTgt spid="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41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10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46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1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979 0.01204 " pathEditMode="relative" rAng="0" ptsTypes="AA">
                                      <p:cBhvr>
                                        <p:cTn id="351" dur="1000" fill="hold"/>
                                        <p:tgtEl>
                                          <p:spTgt spid="8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4" dur="10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184 0.01759 " pathEditMode="relative" rAng="0" ptsTypes="AA">
                                      <p:cBhvr>
                                        <p:cTn id="356" dur="10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9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1000"/>
                                        <p:tgtEl>
                                          <p:spTgt spid="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1632 0.01852 " pathEditMode="relative" rAng="0" ptsTypes="AA">
                                      <p:cBhvr>
                                        <p:cTn id="361" dur="1000" fill="hold"/>
                                        <p:tgtEl>
                                          <p:spTgt spid="8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9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1000"/>
                                        <p:tgtEl>
                                          <p:spTgt spid="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1632 0.01852 " pathEditMode="relative" rAng="0" ptsTypes="AA">
                                      <p:cBhvr>
                                        <p:cTn id="366" dur="10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9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9" dur="1000"/>
                                        <p:tgtEl>
                                          <p:spTgt spid="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007 0.01667 " pathEditMode="relative" rAng="0" ptsTypes="AA">
                                      <p:cBhvr>
                                        <p:cTn id="371" dur="1000" fill="hold"/>
                                        <p:tgtEl>
                                          <p:spTgt spid="8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1000"/>
                                        <p:tgtEl>
                                          <p:spTgt spid="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376" dur="10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10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381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10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9" dur="1000"/>
                                        <p:tgtEl>
                                          <p:spTgt spid="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391" dur="1000" fill="hold"/>
                                        <p:tgtEl>
                                          <p:spTgt spid="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1000"/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396" dur="10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1000"/>
                                        <p:tgtEl>
                                          <p:spTgt spid="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01" dur="1000" fill="hold"/>
                                        <p:tgtEl>
                                          <p:spTgt spid="8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10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06" dur="1000" fill="hold"/>
                                        <p:tgtEl>
                                          <p:spTgt spid="8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9" dur="10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11" dur="1000" fill="hold"/>
                                        <p:tgtEl>
                                          <p:spTgt spid="8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4" dur="10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16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9" dur="1000"/>
                                        <p:tgtEl>
                                          <p:spTgt spid="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21" dur="1000" fill="hold"/>
                                        <p:tgtEl>
                                          <p:spTgt spid="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4" dur="10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26" dur="1000" fill="hold"/>
                                        <p:tgtEl>
                                          <p:spTgt spid="8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9" dur="10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31" dur="1000" fill="hold"/>
                                        <p:tgtEl>
                                          <p:spTgt spid="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4" dur="10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36" dur="1000" fill="hold"/>
                                        <p:tgtEl>
                                          <p:spTgt spid="8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10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41" dur="10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4" dur="1000"/>
                                        <p:tgtEl>
                                          <p:spTgt spid="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46" dur="1000" fill="hold"/>
                                        <p:tgtEl>
                                          <p:spTgt spid="8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9" dur="1000"/>
                                        <p:tgtEl>
                                          <p:spTgt spid="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51" dur="1000" fill="hold"/>
                                        <p:tgtEl>
                                          <p:spTgt spid="8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4" dur="10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56" dur="1000" fill="hold"/>
                                        <p:tgtEl>
                                          <p:spTgt spid="8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10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61" dur="1000" fill="hold"/>
                                        <p:tgtEl>
                                          <p:spTgt spid="8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4" dur="1000"/>
                                        <p:tgtEl>
                                          <p:spTgt spid="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66" dur="1000" fill="hold"/>
                                        <p:tgtEl>
                                          <p:spTgt spid="8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9" dur="1000"/>
                                        <p:tgtEl>
                                          <p:spTgt spid="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71" dur="1000" fill="hold"/>
                                        <p:tgtEl>
                                          <p:spTgt spid="8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4" dur="1000"/>
                                        <p:tgtEl>
                                          <p:spTgt spid="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76" dur="1000" fill="hold"/>
                                        <p:tgtEl>
                                          <p:spTgt spid="8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9" dur="1000"/>
                                        <p:tgtEl>
                                          <p:spTgt spid="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81" dur="10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4" dur="1000"/>
                                        <p:tgtEl>
                                          <p:spTgt spid="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86" dur="1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9" dur="10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91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4" dur="10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96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9" dur="10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501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4" dur="1000"/>
                                        <p:tgtEl>
                                          <p:spTgt spid="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506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47 L 2.77778E-7 0.05996 " pathEditMode="relative" rAng="0" ptsTypes="AA">
                                      <p:cBhvr>
                                        <p:cTn id="5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  <p:par>
                                <p:cTn id="51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0.0662 " pathEditMode="relative" rAng="0" ptsTypes="AA">
                                      <p:cBhvr>
                                        <p:cTn id="51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5 L -0.00087 0.07153 " pathEditMode="relative" rAng="0" ptsTypes="AA">
                                      <p:cBhvr>
                                        <p:cTn id="52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608 0.0206 C 0.00747 0.025 0.00834 0.03171 0.00834 0.03842 C 0.00834 0.04629 0.00747 0.05254 0.00608 0.05694 L -3.33333E-6 0.07778 " pathEditMode="relative" rAng="0" ptsTypes="FffFF">
                                      <p:cBhvr>
                                        <p:cTn id="526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9"/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9" dur="500"/>
                                        <p:tgtEl>
                                          <p:spTgt spid="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2" dur="500"/>
                                        <p:tgtEl>
                                          <p:spTgt spid="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5" dur="500"/>
                                        <p:tgtEl>
                                          <p:spTgt spid="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8" dur="500"/>
                                        <p:tgtEl>
                                          <p:spTgt spid="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1" dur="500"/>
                                        <p:tgtEl>
                                          <p:spTgt spid="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4" dur="500"/>
                                        <p:tgtEl>
                                          <p:spTgt spid="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46" dur="10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48" dur="10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50" dur="1000" fill="hold"/>
                                        <p:tgtEl>
                                          <p:spTgt spid="8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555 L 0.01041 0.00926 " pathEditMode="relative" rAng="0" ptsTypes="AA">
                                      <p:cBhvr>
                                        <p:cTn id="552" dur="1000" fill="hold"/>
                                        <p:tgtEl>
                                          <p:spTgt spid="8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7"/>
                                    </p:animMotion>
                                  </p:childTnLst>
                                </p:cTn>
                              </p:par>
                              <p:par>
                                <p:cTn id="5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7.40741E-7 L 0.01319 -7.40741E-7 " pathEditMode="relative" rAng="0" ptsTypes="AA">
                                      <p:cBhvr>
                                        <p:cTn id="554" dur="1000" fill="hold"/>
                                        <p:tgtEl>
                                          <p:spTgt spid="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926 L 0.01111 -0.01944 " pathEditMode="relative" rAng="0" ptsTypes="AA">
                                      <p:cBhvr>
                                        <p:cTn id="556" dur="10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4"/>
                                    </p:animMotion>
                                  </p:childTnLst>
                                </p:cTn>
                              </p:par>
                              <p:par>
                                <p:cTn id="5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8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1" dur="500"/>
                                        <p:tgtEl>
                                          <p:spTgt spid="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4" dur="500"/>
                                        <p:tgtEl>
                                          <p:spTgt spid="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7" dur="500"/>
                                        <p:tgtEl>
                                          <p:spTgt spid="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0" dur="500"/>
                                        <p:tgtEl>
                                          <p:spTgt spid="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3" dur="500"/>
                                        <p:tgtEl>
                                          <p:spTgt spid="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6" dur="5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9" dur="500"/>
                                        <p:tgtEl>
                                          <p:spTgt spid="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2" dur="500"/>
                                        <p:tgtEl>
                                          <p:spTgt spid="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5" dur="500"/>
                                        <p:tgtEl>
                                          <p:spTgt spid="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8" dur="500"/>
                                        <p:tgtEl>
                                          <p:spTgt spid="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1" dur="500"/>
                                        <p:tgtEl>
                                          <p:spTgt spid="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4" dur="500"/>
                                        <p:tgtEl>
                                          <p:spTgt spid="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7" dur="500"/>
                                        <p:tgtEl>
                                          <p:spTgt spid="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0" dur="500"/>
                                        <p:tgtEl>
                                          <p:spTgt spid="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3" dur="500"/>
                                        <p:tgtEl>
                                          <p:spTgt spid="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6" dur="500"/>
                                        <p:tgtEl>
                                          <p:spTgt spid="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9" dur="500"/>
                                        <p:tgtEl>
                                          <p:spTgt spid="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2" dur="500"/>
                                        <p:tgtEl>
                                          <p:spTgt spid="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5" dur="500"/>
                                        <p:tgtEl>
                                          <p:spTgt spid="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8" dur="500"/>
                                        <p:tgtEl>
                                          <p:spTgt spid="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1" dur="500"/>
                                        <p:tgtEl>
                                          <p:spTgt spid="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4" dur="500"/>
                                        <p:tgtEl>
                                          <p:spTgt spid="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7" dur="500"/>
                                        <p:tgtEl>
                                          <p:spTgt spid="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0" dur="5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3" dur="500"/>
                                        <p:tgtEl>
                                          <p:spTgt spid="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6" dur="500"/>
                                        <p:tgtEl>
                                          <p:spTgt spid="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9" dur="500"/>
                                        <p:tgtEl>
                                          <p:spTgt spid="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2" dur="5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5" dur="5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8" dur="500"/>
                                        <p:tgtEl>
                                          <p:spTgt spid="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1" dur="5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4" dur="500"/>
                                        <p:tgtEl>
                                          <p:spTgt spid="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7" dur="500"/>
                                        <p:tgtEl>
                                          <p:spTgt spid="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0" dur="500"/>
                                        <p:tgtEl>
                                          <p:spTgt spid="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3" dur="500"/>
                                        <p:tgtEl>
                                          <p:spTgt spid="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6" dur="500"/>
                                        <p:tgtEl>
                                          <p:spTgt spid="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9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2" dur="5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0.00156 -0.00463 0.0033 -0.00926 0.00417 -0.01111 " pathEditMode="relative" ptsTypes="aA">
                                      <p:cBhvr>
                                        <p:cTn id="674" dur="2000" fill="hold"/>
                                        <p:tgtEl>
                                          <p:spTgt spid="8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0.00139 -0.00162 0.00296 -0.00324 0.00469 -0.00416 C 0.00643 -0.00509 0.00816 -0.00509 0.01007 -0.00509 " pathEditMode="relative" rAng="0" ptsTypes="aaA">
                                      <p:cBhvr>
                                        <p:cTn id="676" dur="2000" fill="hold"/>
                                        <p:tgtEl>
                                          <p:spTgt spid="8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3"/>
                                    </p:animMotion>
                                  </p:childTnLst>
                                </p:cTn>
                              </p:par>
                              <p:par>
                                <p:cTn id="6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78" dur="2000" fill="hold"/>
                                        <p:tgtEl>
                                          <p:spTgt spid="8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0" dur="2000" fill="hold"/>
                                        <p:tgtEl>
                                          <p:spTgt spid="8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2" dur="2000" fill="hold"/>
                                        <p:tgtEl>
                                          <p:spTgt spid="8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4" dur="2000" fill="hold"/>
                                        <p:tgtEl>
                                          <p:spTgt spid="8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6" dur="2000" fill="hold"/>
                                        <p:tgtEl>
                                          <p:spTgt spid="8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8" dur="2000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0" dur="2000" fill="hold"/>
                                        <p:tgtEl>
                                          <p:spTgt spid="8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2" dur="2000" fill="hold"/>
                                        <p:tgtEl>
                                          <p:spTgt spid="8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4" dur="200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6" dur="2000" fill="hold"/>
                                        <p:tgtEl>
                                          <p:spTgt spid="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8" dur="2000" fill="hold"/>
                                        <p:tgtEl>
                                          <p:spTgt spid="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0" dur="200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2" dur="2000" fill="hold"/>
                                        <p:tgtEl>
                                          <p:spTgt spid="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4" dur="2000" fill="hold"/>
                                        <p:tgtEl>
                                          <p:spTgt spid="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6" dur="2000" fill="hold"/>
                                        <p:tgtEl>
                                          <p:spTgt spid="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8" dur="2000" fill="hold"/>
                                        <p:tgtEl>
                                          <p:spTgt spid="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0" dur="2000" fill="hold"/>
                                        <p:tgtEl>
                                          <p:spTgt spid="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2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4" dur="2000" fill="hold"/>
                                        <p:tgtEl>
                                          <p:spTgt spid="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16" dur="2000" fill="hold"/>
                                        <p:tgtEl>
                                          <p:spTgt spid="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18" dur="2000" fill="hold"/>
                                        <p:tgtEl>
                                          <p:spTgt spid="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1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0" dur="2000" fill="hold"/>
                                        <p:tgtEl>
                                          <p:spTgt spid="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2" dur="2000" fill="hold"/>
                                        <p:tgtEl>
                                          <p:spTgt spid="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4" dur="2000" fill="hold"/>
                                        <p:tgtEl>
                                          <p:spTgt spid="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6" dur="2000" fill="hold"/>
                                        <p:tgtEl>
                                          <p:spTgt spid="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8" dur="2000" fill="hold"/>
                                        <p:tgtEl>
                                          <p:spTgt spid="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0" dur="2000" fill="hold"/>
                                        <p:tgtEl>
                                          <p:spTgt spid="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2" dur="2000" fill="hold"/>
                                        <p:tgtEl>
                                          <p:spTgt spid="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4" dur="2000" fill="hold"/>
                                        <p:tgtEl>
                                          <p:spTgt spid="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6" dur="2000" fill="hold"/>
                                        <p:tgtEl>
                                          <p:spTgt spid="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8" dur="2000" fill="hold"/>
                                        <p:tgtEl>
                                          <p:spTgt spid="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40" dur="2000" fill="hold"/>
                                        <p:tgtEl>
                                          <p:spTgt spid="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42" dur="2000" fill="hold"/>
                                        <p:tgtEl>
                                          <p:spTgt spid="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44" dur="2000" fill="hold"/>
                                        <p:tgtEl>
                                          <p:spTgt spid="8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46" dur="2000" fill="hold"/>
                                        <p:tgtEl>
                                          <p:spTgt spid="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0278 -0.00255 -0.00538 -0.00486 -0.0066 -0.00671 C -0.00782 -0.00857 -0.00747 -0.01019 -0.00712 -0.01181 " pathEditMode="relative" rAng="0" ptsTypes="aaA">
                                      <p:cBhvr>
                                        <p:cTn id="748" dur="2000" fill="hold"/>
                                        <p:tgtEl>
                                          <p:spTgt spid="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 nodeType="clickPar">
                      <p:stCondLst>
                        <p:cond delay="indefinite"/>
                      </p:stCondLst>
                      <p:childTnLst>
                        <p:par>
                          <p:cTn id="7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2" dur="2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5" dur="1000"/>
                                        <p:tgtEl>
                                          <p:spTgt spid="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57" dur="1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0" dur="10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62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5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67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0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72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5" dur="1000"/>
                                        <p:tgtEl>
                                          <p:spTgt spid="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77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0" dur="1000"/>
                                        <p:tgtEl>
                                          <p:spTgt spid="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82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5" dur="1000"/>
                                        <p:tgtEl>
                                          <p:spTgt spid="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87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0" dur="1000"/>
                                        <p:tgtEl>
                                          <p:spTgt spid="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92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5" dur="10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97" dur="1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0" dur="1000"/>
                                        <p:tgtEl>
                                          <p:spTgt spid="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02" dur="1000" fill="hold"/>
                                        <p:tgtEl>
                                          <p:spTgt spid="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5" dur="1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07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0" dur="1000"/>
                                        <p:tgtEl>
                                          <p:spTgt spid="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12" dur="1000" fill="hold"/>
                                        <p:tgtEl>
                                          <p:spTgt spid="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5" dur="1000"/>
                                        <p:tgtEl>
                                          <p:spTgt spid="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17" dur="1000" fill="hold"/>
                                        <p:tgtEl>
                                          <p:spTgt spid="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0" dur="1000"/>
                                        <p:tgtEl>
                                          <p:spTgt spid="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22" dur="1000" fill="hold"/>
                                        <p:tgtEl>
                                          <p:spTgt spid="8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5" dur="1000"/>
                                        <p:tgtEl>
                                          <p:spTgt spid="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27" dur="1000" fill="hold"/>
                                        <p:tgtEl>
                                          <p:spTgt spid="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0" dur="1000"/>
                                        <p:tgtEl>
                                          <p:spTgt spid="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32" dur="1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5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37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0" dur="1000"/>
                                        <p:tgtEl>
                                          <p:spTgt spid="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42" dur="1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5" dur="1000"/>
                                        <p:tgtEl>
                                          <p:spTgt spid="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47" dur="1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0" dur="1000"/>
                                        <p:tgtEl>
                                          <p:spTgt spid="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52" dur="1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5" dur="1000"/>
                                        <p:tgtEl>
                                          <p:spTgt spid="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57" dur="1000" fill="hold"/>
                                        <p:tgtEl>
                                          <p:spTgt spid="8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0" dur="1000"/>
                                        <p:tgtEl>
                                          <p:spTgt spid="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62" dur="1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5" dur="1000"/>
                                        <p:tgtEl>
                                          <p:spTgt spid="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67" dur="10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0" dur="1000"/>
                                        <p:tgtEl>
                                          <p:spTgt spid="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72" dur="1000" fill="hold"/>
                                        <p:tgtEl>
                                          <p:spTgt spid="8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5" dur="1000"/>
                                        <p:tgtEl>
                                          <p:spTgt spid="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77" dur="1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0" dur="1000"/>
                                        <p:tgtEl>
                                          <p:spTgt spid="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82" dur="1000" fill="hold"/>
                                        <p:tgtEl>
                                          <p:spTgt spid="8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5" dur="1000"/>
                                        <p:tgtEl>
                                          <p:spTgt spid="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87" dur="1000" fill="hold"/>
                                        <p:tgtEl>
                                          <p:spTgt spid="8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0" dur="1000"/>
                                        <p:tgtEl>
                                          <p:spTgt spid="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92" dur="1000" fill="hold"/>
                                        <p:tgtEl>
                                          <p:spTgt spid="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5" dur="1000"/>
                                        <p:tgtEl>
                                          <p:spTgt spid="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97" dur="1000" fill="hold"/>
                                        <p:tgtEl>
                                          <p:spTgt spid="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0" dur="1000"/>
                                        <p:tgtEl>
                                          <p:spTgt spid="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02" dur="1000" fill="hold"/>
                                        <p:tgtEl>
                                          <p:spTgt spid="8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5" dur="1000"/>
                                        <p:tgtEl>
                                          <p:spTgt spid="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07" dur="1000" fill="hold"/>
                                        <p:tgtEl>
                                          <p:spTgt spid="8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0" dur="1000"/>
                                        <p:tgtEl>
                                          <p:spTgt spid="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12" dur="1000" fill="hold"/>
                                        <p:tgtEl>
                                          <p:spTgt spid="8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5" dur="1000"/>
                                        <p:tgtEl>
                                          <p:spTgt spid="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17" dur="1000" fill="hold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0" dur="10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22" dur="1000" fill="hold"/>
                                        <p:tgtEl>
                                          <p:spTgt spid="8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5" dur="1000"/>
                                        <p:tgtEl>
                                          <p:spTgt spid="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27" dur="10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0" dur="1000"/>
                                        <p:tgtEl>
                                          <p:spTgt spid="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32" dur="1000" fill="hold"/>
                                        <p:tgtEl>
                                          <p:spTgt spid="8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5" dur="10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37" dur="1000" fill="hold"/>
                                        <p:tgtEl>
                                          <p:spTgt spid="8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0" dur="1000"/>
                                        <p:tgtEl>
                                          <p:spTgt spid="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42" dur="10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5" dur="1000"/>
                                        <p:tgtEl>
                                          <p:spTgt spid="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47" dur="1000" fill="hold"/>
                                        <p:tgtEl>
                                          <p:spTgt spid="8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0" dur="1000"/>
                                        <p:tgtEl>
                                          <p:spTgt spid="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52" dur="1000" fill="hold"/>
                                        <p:tgtEl>
                                          <p:spTgt spid="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5" dur="1000"/>
                                        <p:tgtEl>
                                          <p:spTgt spid="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57" dur="10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0" dur="10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62" dur="1000" fill="hold"/>
                                        <p:tgtEl>
                                          <p:spTgt spid="8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5" dur="1000"/>
                                        <p:tgtEl>
                                          <p:spTgt spid="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67" dur="10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0" dur="10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019 L -3.33333E-6 -4.44444E-6 " pathEditMode="relative" rAng="0" ptsTypes="AA">
                                      <p:cBhvr>
                                        <p:cTn id="972" dur="10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"/>
                                    </p:animMotion>
                                  </p:childTnLst>
                                </p:cTn>
                              </p:par>
                              <p:par>
                                <p:cTn id="9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5" dur="10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77" dur="1000" fill="hold"/>
                                        <p:tgtEl>
                                          <p:spTgt spid="8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0" dur="1000"/>
                                        <p:tgtEl>
                                          <p:spTgt spid="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82" dur="1000" fill="hold"/>
                                        <p:tgtEl>
                                          <p:spTgt spid="8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5" dur="10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87" dur="1000" fill="hold"/>
                                        <p:tgtEl>
                                          <p:spTgt spid="8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0" dur="1000"/>
                                        <p:tgtEl>
                                          <p:spTgt spid="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92" dur="1000" fill="hold"/>
                                        <p:tgtEl>
                                          <p:spTgt spid="8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5" dur="1000"/>
                                        <p:tgtEl>
                                          <p:spTgt spid="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97" dur="1000" fill="hold"/>
                                        <p:tgtEl>
                                          <p:spTgt spid="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0" dur="1000"/>
                                        <p:tgtEl>
                                          <p:spTgt spid="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02" dur="1000" fill="hold"/>
                                        <p:tgtEl>
                                          <p:spTgt spid="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5" dur="1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07" dur="10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0" dur="10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12" dur="1000" fill="hold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5" dur="10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-0.00555 -0.01018 " pathEditMode="relative" rAng="0" ptsTypes="AA">
                                      <p:cBhvr>
                                        <p:cTn id="1017" dur="1000" fill="hold"/>
                                        <p:tgtEl>
                                          <p:spTgt spid="8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6"/>
                                    </p:animMotion>
                                  </p:childTnLst>
                                </p:cTn>
                              </p:par>
                              <p:par>
                                <p:cTn id="10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0" dur="10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22" dur="1000" fill="hold"/>
                                        <p:tgtEl>
                                          <p:spTgt spid="8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5" dur="1000"/>
                                        <p:tgtEl>
                                          <p:spTgt spid="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27" dur="10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0" dur="1000"/>
                                        <p:tgtEl>
                                          <p:spTgt spid="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32" dur="1000" fill="hold"/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5" dur="1000"/>
                                        <p:tgtEl>
                                          <p:spTgt spid="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37" dur="1000" fill="hold"/>
                                        <p:tgtEl>
                                          <p:spTgt spid="8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0" dur="1000"/>
                                        <p:tgtEl>
                                          <p:spTgt spid="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42" dur="1000" fill="hold"/>
                                        <p:tgtEl>
                                          <p:spTgt spid="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5" dur="1000"/>
                                        <p:tgtEl>
                                          <p:spTgt spid="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47" dur="1000" fill="hold"/>
                                        <p:tgtEl>
                                          <p:spTgt spid="8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3" fill="hold">
                      <p:stCondLst>
                        <p:cond delay="indefinite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4" fill="hold">
                      <p:stCondLst>
                        <p:cond delay="indefinite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8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0" fill="hold">
                      <p:stCondLst>
                        <p:cond delay="indefinite"/>
                      </p:stCondLst>
                      <p:childTnLst>
                        <p:par>
                          <p:cTn id="1081" fill="hold">
                            <p:stCondLst>
                              <p:cond delay="0"/>
                            </p:stCondLst>
                            <p:childTnLst>
                              <p:par>
                                <p:cTn id="10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 nodeType="clickPar">
                      <p:stCondLst>
                        <p:cond delay="indefinite"/>
                      </p:stCondLst>
                      <p:childTnLst>
                        <p:par>
                          <p:cTn id="10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9" dur="500"/>
                                        <p:tgtEl>
                                          <p:spTgt spid="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0" fill="hold" nodeType="clickPar">
                      <p:stCondLst>
                        <p:cond delay="indefinite"/>
                      </p:stCondLst>
                      <p:childTnLst>
                        <p:par>
                          <p:cTn id="10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4" dur="500"/>
                                        <p:tgtEl>
                                          <p:spTgt spid="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5" fill="hold" nodeType="clickPar">
                      <p:stCondLst>
                        <p:cond delay="indefinite"/>
                      </p:stCondLst>
                      <p:childTnLst>
                        <p:par>
                          <p:cTn id="10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9" dur="500"/>
                                        <p:tgtEl>
                                          <p:spTgt spid="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8201" grpId="0" animBg="1"/>
      <p:bldP spid="8201" grpId="1" animBg="1"/>
      <p:bldP spid="8203" grpId="0" animBg="1"/>
      <p:bldP spid="8203" grpId="1" animBg="1"/>
      <p:bldP spid="8212" grpId="0" animBg="1"/>
      <p:bldP spid="8212" grpId="1" animBg="1"/>
      <p:bldP spid="8249" grpId="0" animBg="1"/>
      <p:bldP spid="8249" grpId="1" animBg="1"/>
      <p:bldP spid="8267" grpId="0" animBg="1"/>
      <p:bldP spid="8267" grpId="1" animBg="1"/>
      <p:bldP spid="8268" grpId="0" animBg="1"/>
      <p:bldP spid="8268" grpId="1" animBg="1"/>
      <p:bldP spid="8269" grpId="0" animBg="1"/>
      <p:bldP spid="8269" grpId="1" animBg="1"/>
      <p:bldP spid="8270" grpId="0" animBg="1"/>
      <p:bldP spid="8270" grpId="1" animBg="1"/>
      <p:bldP spid="8271" grpId="0" animBg="1"/>
      <p:bldP spid="8271" grpId="1" animBg="1"/>
      <p:bldP spid="8272" grpId="0" animBg="1"/>
      <p:bldP spid="8272" grpId="1" animBg="1"/>
      <p:bldP spid="8273" grpId="0" animBg="1"/>
      <p:bldP spid="8273" grpId="1" animBg="1"/>
      <p:bldP spid="8274" grpId="0" animBg="1"/>
      <p:bldP spid="8274" grpId="1" animBg="1"/>
      <p:bldP spid="8275" grpId="0" animBg="1"/>
      <p:bldP spid="8275" grpId="1" animBg="1"/>
      <p:bldP spid="8276" grpId="0" animBg="1"/>
      <p:bldP spid="8276" grpId="1" animBg="1"/>
      <p:bldP spid="8277" grpId="0" animBg="1"/>
      <p:bldP spid="8277" grpId="1" animBg="1"/>
      <p:bldP spid="8278" grpId="0" animBg="1"/>
      <p:bldP spid="8278" grpId="1" animBg="1"/>
      <p:bldP spid="8279" grpId="0" animBg="1"/>
      <p:bldP spid="8279" grpId="1" animBg="1"/>
      <p:bldP spid="8280" grpId="0" animBg="1"/>
      <p:bldP spid="8280" grpId="1" animBg="1"/>
      <p:bldP spid="8281" grpId="0" animBg="1"/>
      <p:bldP spid="8281" grpId="1" animBg="1"/>
      <p:bldP spid="8282" grpId="0" animBg="1"/>
      <p:bldP spid="8282" grpId="1" animBg="1"/>
      <p:bldP spid="8283" grpId="0" animBg="1"/>
      <p:bldP spid="8283" grpId="1" animBg="1"/>
      <p:bldP spid="8284" grpId="0" animBg="1"/>
      <p:bldP spid="8284" grpId="1" animBg="1"/>
      <p:bldP spid="8285" grpId="0" animBg="1"/>
      <p:bldP spid="8285" grpId="1" animBg="1"/>
      <p:bldP spid="8286" grpId="0" animBg="1"/>
      <p:bldP spid="8286" grpId="1" animBg="1"/>
      <p:bldP spid="8287" grpId="0" animBg="1"/>
      <p:bldP spid="8287" grpId="1" animBg="1"/>
      <p:bldP spid="8288" grpId="0" animBg="1"/>
      <p:bldP spid="8288" grpId="1" animBg="1"/>
      <p:bldP spid="8289" grpId="0" animBg="1"/>
      <p:bldP spid="8289" grpId="1" animBg="1"/>
      <p:bldP spid="8290" grpId="0" animBg="1"/>
      <p:bldP spid="8290" grpId="1" animBg="1"/>
      <p:bldP spid="8291" grpId="0" animBg="1"/>
      <p:bldP spid="8291" grpId="1" animBg="1"/>
      <p:bldP spid="8292" grpId="0" animBg="1"/>
      <p:bldP spid="8292" grpId="1" animBg="1"/>
      <p:bldP spid="8293" grpId="0" animBg="1"/>
      <p:bldP spid="8293" grpId="1" animBg="1"/>
      <p:bldP spid="8294" grpId="0" animBg="1"/>
      <p:bldP spid="8294" grpId="1" animBg="1"/>
      <p:bldP spid="8295" grpId="0" animBg="1"/>
      <p:bldP spid="8295" grpId="1" animBg="1"/>
      <p:bldP spid="8296" grpId="0" animBg="1"/>
      <p:bldP spid="8296" grpId="1" animBg="1"/>
      <p:bldP spid="8297" grpId="0" animBg="1"/>
      <p:bldP spid="8297" grpId="1" animBg="1"/>
      <p:bldP spid="8298" grpId="0" animBg="1"/>
      <p:bldP spid="8298" grpId="1" animBg="1"/>
      <p:bldP spid="8299" grpId="0" animBg="1"/>
      <p:bldP spid="8299" grpId="1" animBg="1"/>
      <p:bldP spid="8300" grpId="0" animBg="1"/>
      <p:bldP spid="8300" grpId="1" animBg="1"/>
      <p:bldP spid="8301" grpId="0" animBg="1"/>
      <p:bldP spid="8301" grpId="1" animBg="1"/>
      <p:bldP spid="8302" grpId="0" animBg="1"/>
      <p:bldP spid="8302" grpId="1" animBg="1"/>
      <p:bldP spid="8303" grpId="0" animBg="1"/>
      <p:bldP spid="8303" grpId="1" animBg="1"/>
      <p:bldP spid="8304" grpId="0" animBg="1"/>
      <p:bldP spid="8304" grpId="1" animBg="1"/>
      <p:bldP spid="8305" grpId="0" animBg="1"/>
      <p:bldP spid="8305" grpId="1" animBg="1"/>
      <p:bldP spid="8306" grpId="0" animBg="1"/>
      <p:bldP spid="8306" grpId="1" animBg="1"/>
      <p:bldP spid="8307" grpId="0" animBg="1"/>
      <p:bldP spid="8307" grpId="1" animBg="1"/>
      <p:bldP spid="8308" grpId="0" animBg="1"/>
      <p:bldP spid="8308" grpId="1" animBg="1"/>
      <p:bldP spid="8309" grpId="0" animBg="1"/>
      <p:bldP spid="8309" grpId="1" animBg="1"/>
      <p:bldP spid="8310" grpId="0" animBg="1"/>
      <p:bldP spid="8310" grpId="1" animBg="1"/>
      <p:bldP spid="8311" grpId="0" animBg="1"/>
      <p:bldP spid="8311" grpId="1" animBg="1"/>
      <p:bldP spid="8312" grpId="0" animBg="1"/>
      <p:bldP spid="8312" grpId="1" animBg="1"/>
      <p:bldP spid="8313" grpId="0" animBg="1"/>
      <p:bldP spid="8313" grpId="1" animBg="1"/>
      <p:bldP spid="8314" grpId="0" animBg="1"/>
      <p:bldP spid="8314" grpId="1" animBg="1"/>
      <p:bldP spid="8315" grpId="0" animBg="1"/>
      <p:bldP spid="8315" grpId="1" animBg="1"/>
      <p:bldP spid="8316" grpId="0" animBg="1"/>
      <p:bldP spid="8316" grpId="1" animBg="1"/>
      <p:bldP spid="8317" grpId="0" animBg="1"/>
      <p:bldP spid="8317" grpId="1" animBg="1"/>
      <p:bldP spid="8318" grpId="0" animBg="1"/>
      <p:bldP spid="8318" grpId="1" animBg="1"/>
      <p:bldP spid="8319" grpId="0" animBg="1"/>
      <p:bldP spid="8319" grpId="1" animBg="1"/>
      <p:bldP spid="8320" grpId="0" animBg="1"/>
      <p:bldP spid="8320" grpId="1" animBg="1"/>
      <p:bldP spid="8321" grpId="0" animBg="1"/>
      <p:bldP spid="8321" grpId="1" animBg="1"/>
      <p:bldP spid="8322" grpId="0" animBg="1"/>
      <p:bldP spid="8322" grpId="1" animBg="1"/>
      <p:bldP spid="8323" grpId="0" animBg="1"/>
      <p:bldP spid="8323" grpId="1" animBg="1"/>
      <p:bldP spid="8324" grpId="0" animBg="1"/>
      <p:bldP spid="8324" grpId="1" animBg="1"/>
      <p:bldP spid="8325" grpId="0" animBg="1"/>
      <p:bldP spid="8325" grpId="1" animBg="1"/>
      <p:bldP spid="8326" grpId="0" animBg="1"/>
      <p:bldP spid="8326" grpId="1" animBg="1"/>
      <p:bldP spid="8327" grpId="0" animBg="1"/>
      <p:bldP spid="8327" grpId="1" animBg="1"/>
      <p:bldP spid="8328" grpId="0" animBg="1"/>
      <p:bldP spid="8328" grpId="1" animBg="1"/>
      <p:bldP spid="8329" grpId="0" animBg="1"/>
      <p:bldP spid="8329" grpId="1" animBg="1"/>
      <p:bldP spid="8330" grpId="0" animBg="1"/>
      <p:bldP spid="8330" grpId="1" animBg="1"/>
      <p:bldP spid="8331" grpId="0" animBg="1"/>
      <p:bldP spid="8331" grpId="1" animBg="1"/>
      <p:bldP spid="8332" grpId="0" animBg="1"/>
      <p:bldP spid="8332" grpId="1" animBg="1"/>
      <p:bldP spid="8333" grpId="0" animBg="1"/>
      <p:bldP spid="8333" grpId="1" animBg="1"/>
      <p:bldP spid="8334" grpId="0" animBg="1"/>
      <p:bldP spid="8334" grpId="1" animBg="1"/>
      <p:bldP spid="8335" grpId="0" animBg="1"/>
      <p:bldP spid="8335" grpId="1" animBg="1"/>
      <p:bldP spid="8336" grpId="0" animBg="1"/>
      <p:bldP spid="8336" grpId="1" animBg="1"/>
      <p:bldP spid="8337" grpId="0" animBg="1"/>
      <p:bldP spid="8337" grpId="1" animBg="1"/>
      <p:bldP spid="8338" grpId="0" animBg="1"/>
      <p:bldP spid="8338" grpId="1" animBg="1"/>
      <p:bldP spid="8339" grpId="0" animBg="1"/>
      <p:bldP spid="8339" grpId="1" animBg="1"/>
      <p:bldP spid="8340" grpId="0" animBg="1"/>
      <p:bldP spid="8340" grpId="1" animBg="1"/>
      <p:bldP spid="8341" grpId="0" animBg="1"/>
      <p:bldP spid="8341" grpId="1" animBg="1"/>
      <p:bldP spid="8342" grpId="0" animBg="1"/>
      <p:bldP spid="8342" grpId="1" animBg="1"/>
      <p:bldP spid="8343" grpId="0" animBg="1"/>
      <p:bldP spid="8343" grpId="1" animBg="1"/>
      <p:bldP spid="8344" grpId="0" animBg="1"/>
      <p:bldP spid="8344" grpId="1" animBg="1"/>
      <p:bldP spid="8345" grpId="0" animBg="1"/>
      <p:bldP spid="8345" grpId="1" animBg="1"/>
      <p:bldP spid="8346" grpId="0" animBg="1"/>
      <p:bldP spid="8346" grpId="1" animBg="1"/>
      <p:bldP spid="8347" grpId="0" animBg="1"/>
      <p:bldP spid="8347" grpId="1" animBg="1"/>
      <p:bldP spid="8348" grpId="0" animBg="1"/>
      <p:bldP spid="8348" grpId="1" animBg="1"/>
      <p:bldP spid="8349" grpId="0" animBg="1"/>
      <p:bldP spid="8349" grpId="1" animBg="1"/>
      <p:bldP spid="8350" grpId="0" animBg="1"/>
      <p:bldP spid="8350" grpId="1" animBg="1"/>
      <p:bldP spid="8351" grpId="0" animBg="1"/>
      <p:bldP spid="8351" grpId="1" animBg="1"/>
      <p:bldP spid="8352" grpId="0" animBg="1"/>
      <p:bldP spid="8352" grpId="1" animBg="1"/>
      <p:bldP spid="8353" grpId="0" animBg="1"/>
      <p:bldP spid="8353" grpId="1" animBg="1"/>
      <p:bldP spid="8354" grpId="0" animBg="1"/>
      <p:bldP spid="8354" grpId="1" animBg="1"/>
      <p:bldP spid="8355" grpId="0" animBg="1"/>
      <p:bldP spid="8355" grpId="1" animBg="1"/>
      <p:bldP spid="8356" grpId="0" animBg="1"/>
      <p:bldP spid="8356" grpId="1" animBg="1"/>
      <p:bldP spid="8357" grpId="0" animBg="1"/>
      <p:bldP spid="8357" grpId="1" animBg="1"/>
      <p:bldP spid="8358" grpId="0" animBg="1"/>
      <p:bldP spid="8358" grpId="1" animBg="1"/>
      <p:bldP spid="8359" grpId="0" animBg="1"/>
      <p:bldP spid="8359" grpId="1" animBg="1"/>
      <p:bldP spid="8360" grpId="0" animBg="1"/>
      <p:bldP spid="8360" grpId="1" animBg="1"/>
      <p:bldP spid="8361" grpId="0" animBg="1"/>
      <p:bldP spid="8361" grpId="1" animBg="1"/>
      <p:bldP spid="8362" grpId="0" animBg="1"/>
      <p:bldP spid="8362" grpId="1" animBg="1"/>
      <p:bldP spid="8363" grpId="0" animBg="1"/>
      <p:bldP spid="8363" grpId="1" animBg="1"/>
      <p:bldP spid="8364" grpId="0" animBg="1"/>
      <p:bldP spid="8364" grpId="1" animBg="1"/>
      <p:bldP spid="8365" grpId="0" animBg="1"/>
      <p:bldP spid="8365" grpId="1" animBg="1"/>
      <p:bldP spid="8366" grpId="0" animBg="1"/>
      <p:bldP spid="8366" grpId="1" animBg="1"/>
      <p:bldP spid="8367" grpId="0" animBg="1"/>
      <p:bldP spid="8367" grpId="1" animBg="1"/>
      <p:bldP spid="8368" grpId="0" animBg="1"/>
      <p:bldP spid="8368" grpId="1" animBg="1"/>
      <p:bldP spid="8369" grpId="0" animBg="1"/>
      <p:bldP spid="8369" grpId="1" animBg="1"/>
      <p:bldP spid="8370" grpId="0" animBg="1"/>
      <p:bldP spid="8370" grpId="1" animBg="1"/>
      <p:bldP spid="8371" grpId="0" animBg="1"/>
      <p:bldP spid="8371" grpId="1" animBg="1"/>
      <p:bldP spid="8372" grpId="0" animBg="1"/>
      <p:bldP spid="8372" grpId="1" animBg="1"/>
      <p:bldP spid="8373" grpId="0" animBg="1"/>
      <p:bldP spid="8373" grpId="1" animBg="1"/>
      <p:bldP spid="8374" grpId="0" animBg="1"/>
      <p:bldP spid="8374" grpId="1" animBg="1"/>
      <p:bldP spid="8375" grpId="0" animBg="1"/>
      <p:bldP spid="8375" grpId="1" animBg="1"/>
      <p:bldP spid="8376" grpId="0" animBg="1"/>
      <p:bldP spid="8376" grpId="1" animBg="1"/>
      <p:bldP spid="8377" grpId="0" animBg="1"/>
      <p:bldP spid="8377" grpId="1" animBg="1"/>
      <p:bldP spid="8378" grpId="0" animBg="1"/>
      <p:bldP spid="8378" grpId="1" animBg="1"/>
      <p:bldP spid="8379" grpId="0" animBg="1"/>
      <p:bldP spid="8379" grpId="1" animBg="1"/>
      <p:bldP spid="8380" grpId="0" animBg="1"/>
      <p:bldP spid="8380" grpId="1" animBg="1"/>
      <p:bldP spid="8381" grpId="0" animBg="1"/>
      <p:bldP spid="8381" grpId="1" animBg="1"/>
      <p:bldP spid="8382" grpId="0" animBg="1"/>
      <p:bldP spid="8382" grpId="1" animBg="1"/>
      <p:bldP spid="8383" grpId="0" animBg="1"/>
      <p:bldP spid="8383" grpId="1" animBg="1"/>
      <p:bldP spid="8384" grpId="0" animBg="1"/>
      <p:bldP spid="8384" grpId="1" animBg="1"/>
      <p:bldP spid="8385" grpId="0" animBg="1"/>
      <p:bldP spid="8385" grpId="1" animBg="1"/>
      <p:bldP spid="8386" grpId="0" animBg="1"/>
      <p:bldP spid="8386" grpId="1" animBg="1"/>
      <p:bldP spid="8387" grpId="0" animBg="1"/>
      <p:bldP spid="8387" grpId="1" animBg="1"/>
      <p:bldP spid="8388" grpId="0" animBg="1"/>
      <p:bldP spid="8388" grpId="1" animBg="1"/>
      <p:bldP spid="8389" grpId="0" animBg="1"/>
      <p:bldP spid="8389" grpId="1" animBg="1"/>
      <p:bldP spid="8390" grpId="0" animBg="1"/>
      <p:bldP spid="8390" grpId="1" animBg="1"/>
      <p:bldP spid="8391" grpId="0" animBg="1"/>
      <p:bldP spid="8391" grpId="1" animBg="1"/>
      <p:bldP spid="8392" grpId="0" animBg="1"/>
      <p:bldP spid="8392" grpId="1" animBg="1"/>
      <p:bldP spid="8393" grpId="0" animBg="1"/>
      <p:bldP spid="8393" grpId="1" animBg="1"/>
      <p:bldP spid="8394" grpId="0" animBg="1"/>
      <p:bldP spid="8394" grpId="1" animBg="1"/>
      <p:bldP spid="8395" grpId="0" animBg="1"/>
      <p:bldP spid="8395" grpId="1" animBg="1"/>
      <p:bldP spid="8396" grpId="0" animBg="1"/>
      <p:bldP spid="8396" grpId="1" animBg="1"/>
      <p:bldP spid="8397" grpId="0" animBg="1"/>
      <p:bldP spid="8397" grpId="1" animBg="1"/>
      <p:bldP spid="8398" grpId="0" animBg="1"/>
      <p:bldP spid="8398" grpId="1" animBg="1"/>
      <p:bldP spid="8399" grpId="0" animBg="1"/>
      <p:bldP spid="8399" grpId="1" animBg="1"/>
      <p:bldP spid="8400" grpId="0" animBg="1"/>
      <p:bldP spid="8400" grpId="1" animBg="1"/>
      <p:bldP spid="8401" grpId="0" animBg="1"/>
      <p:bldP spid="8401" grpId="1" animBg="1"/>
      <p:bldP spid="8402" grpId="0" animBg="1"/>
      <p:bldP spid="8402" grpId="1" animBg="1"/>
      <p:bldP spid="8403" grpId="0" animBg="1"/>
      <p:bldP spid="8403" grpId="1" animBg="1"/>
      <p:bldP spid="8404" grpId="0" animBg="1"/>
      <p:bldP spid="8404" grpId="1" animBg="1"/>
      <p:bldP spid="8405" grpId="0" animBg="1"/>
      <p:bldP spid="8405" grpId="1" animBg="1"/>
      <p:bldP spid="8406" grpId="0" animBg="1"/>
      <p:bldP spid="8406" grpId="1" animBg="1"/>
      <p:bldP spid="8407" grpId="0" animBg="1"/>
      <p:bldP spid="8407" grpId="1" animBg="1"/>
      <p:bldP spid="8408" grpId="0" animBg="1"/>
      <p:bldP spid="8408" grpId="1" animBg="1"/>
      <p:bldP spid="8409" grpId="0" animBg="1"/>
      <p:bldP spid="8409" grpId="1" animBg="1"/>
      <p:bldP spid="8410" grpId="0" animBg="1"/>
      <p:bldP spid="8410" grpId="1" animBg="1"/>
      <p:bldP spid="8411" grpId="0" animBg="1"/>
      <p:bldP spid="8411" grpId="1" animBg="1"/>
      <p:bldP spid="8412" grpId="0" animBg="1"/>
      <p:bldP spid="8412" grpId="1" animBg="1"/>
      <p:bldP spid="8413" grpId="0" animBg="1"/>
      <p:bldP spid="8413" grpId="1" animBg="1"/>
      <p:bldP spid="8414" grpId="0" animBg="1"/>
      <p:bldP spid="8414" grpId="1" animBg="1"/>
      <p:bldP spid="8415" grpId="0" animBg="1"/>
      <p:bldP spid="8415" grpId="1" animBg="1"/>
      <p:bldP spid="8416" grpId="0" animBg="1"/>
      <p:bldP spid="8416" grpId="1" animBg="1"/>
      <p:bldP spid="8417" grpId="0" animBg="1"/>
      <p:bldP spid="8417" grpId="1" animBg="1"/>
      <p:bldP spid="8418" grpId="0" animBg="1"/>
      <p:bldP spid="8418" grpId="1" animBg="1"/>
      <p:bldP spid="8419" grpId="0" animBg="1"/>
      <p:bldP spid="8419" grpId="1" animBg="1"/>
      <p:bldP spid="8420" grpId="0" animBg="1"/>
      <p:bldP spid="8420" grpId="1" animBg="1"/>
      <p:bldP spid="8421" grpId="0" animBg="1"/>
      <p:bldP spid="8421" grpId="1" animBg="1"/>
      <p:bldP spid="8422" grpId="0" animBg="1"/>
      <p:bldP spid="8422" grpId="1" animBg="1"/>
      <p:bldP spid="8423" grpId="0" animBg="1"/>
      <p:bldP spid="8423" grpId="1" animBg="1"/>
      <p:bldP spid="8424" grpId="0" animBg="1"/>
      <p:bldP spid="8424" grpId="1" animBg="1"/>
      <p:bldP spid="8425" grpId="0" animBg="1"/>
      <p:bldP spid="8425" grpId="1" animBg="1"/>
      <p:bldP spid="8426" grpId="0" animBg="1"/>
      <p:bldP spid="8426" grpId="1" animBg="1"/>
      <p:bldP spid="8427" grpId="0" animBg="1"/>
      <p:bldP spid="8427" grpId="1" animBg="1"/>
      <p:bldP spid="8428" grpId="0" animBg="1"/>
      <p:bldP spid="8428" grpId="1" animBg="1"/>
      <p:bldP spid="8429" grpId="0" animBg="1"/>
      <p:bldP spid="8429" grpId="1" animBg="1"/>
      <p:bldP spid="8430" grpId="0" animBg="1"/>
      <p:bldP spid="8430" grpId="1" animBg="1"/>
      <p:bldP spid="8431" grpId="0" animBg="1"/>
      <p:bldP spid="8431" grpId="1" animBg="1"/>
      <p:bldP spid="8432" grpId="0" animBg="1"/>
      <p:bldP spid="8432" grpId="1" animBg="1"/>
      <p:bldP spid="8433" grpId="0" animBg="1"/>
      <p:bldP spid="8433" grpId="1" animBg="1"/>
      <p:bldP spid="8434" grpId="0" animBg="1"/>
      <p:bldP spid="8434" grpId="1" animBg="1"/>
      <p:bldP spid="8435" grpId="0" animBg="1"/>
      <p:bldP spid="8435" grpId="1" animBg="1"/>
      <p:bldP spid="8436" grpId="0" animBg="1"/>
      <p:bldP spid="8436" grpId="1" animBg="1"/>
      <p:bldP spid="8437" grpId="0" animBg="1"/>
      <p:bldP spid="8437" grpId="1" animBg="1"/>
      <p:bldP spid="8438" grpId="0" animBg="1"/>
      <p:bldP spid="8438" grpId="1" animBg="1"/>
      <p:bldP spid="8439" grpId="0" animBg="1"/>
      <p:bldP spid="8439" grpId="1" animBg="1"/>
      <p:bldP spid="8440" grpId="0" animBg="1"/>
      <p:bldP spid="8440" grpId="1" animBg="1"/>
      <p:bldP spid="8441" grpId="0" animBg="1"/>
      <p:bldP spid="8441" grpId="1" animBg="1"/>
      <p:bldP spid="8442" grpId="0" animBg="1"/>
      <p:bldP spid="8442" grpId="1" animBg="1"/>
      <p:bldP spid="8443" grpId="0" animBg="1"/>
      <p:bldP spid="8443" grpId="1" animBg="1"/>
      <p:bldP spid="8444" grpId="0" animBg="1"/>
      <p:bldP spid="8444" grpId="1" animBg="1"/>
      <p:bldP spid="8445" grpId="0" animBg="1"/>
      <p:bldP spid="8445" grpId="1" animBg="1"/>
      <p:bldP spid="8446" grpId="0" animBg="1"/>
      <p:bldP spid="8446" grpId="1" animBg="1"/>
      <p:bldP spid="8447" grpId="0" animBg="1"/>
      <p:bldP spid="8447" grpId="1" animBg="1"/>
      <p:bldP spid="8448" grpId="0" animBg="1"/>
      <p:bldP spid="8448" grpId="1" animBg="1"/>
      <p:bldP spid="8449" grpId="0" animBg="1"/>
      <p:bldP spid="8449" grpId="1" animBg="1"/>
      <p:bldP spid="8450" grpId="0" animBg="1"/>
      <p:bldP spid="8450" grpId="1" animBg="1"/>
      <p:bldP spid="8451" grpId="0" animBg="1"/>
      <p:bldP spid="8451" grpId="1" animBg="1"/>
      <p:bldP spid="8452" grpId="0" animBg="1"/>
      <p:bldP spid="8452" grpId="1" animBg="1"/>
      <p:bldP spid="8453" grpId="0" animBg="1"/>
      <p:bldP spid="8453" grpId="1" animBg="1"/>
      <p:bldP spid="8454" grpId="0" animBg="1"/>
      <p:bldP spid="8454" grpId="1" animBg="1"/>
      <p:bldP spid="8455" grpId="0" animBg="1"/>
      <p:bldP spid="8455" grpId="1" animBg="1"/>
      <p:bldP spid="8456" grpId="0" animBg="1"/>
      <p:bldP spid="8456" grpId="1" animBg="1"/>
      <p:bldP spid="8457" grpId="0" animBg="1"/>
      <p:bldP spid="8457" grpId="1" animBg="1"/>
      <p:bldP spid="8458" grpId="0" animBg="1"/>
      <p:bldP spid="8458" grpId="1" animBg="1"/>
      <p:bldP spid="8459" grpId="0" animBg="1"/>
      <p:bldP spid="8459" grpId="1" animBg="1"/>
      <p:bldP spid="8460" grpId="0" animBg="1"/>
      <p:bldP spid="8460" grpId="1" animBg="1"/>
      <p:bldP spid="8461" grpId="0" animBg="1"/>
      <p:bldP spid="8461" grpId="1" animBg="1"/>
      <p:bldP spid="8464" grpId="0" animBg="1"/>
      <p:bldP spid="8466" grpId="0" animBg="1"/>
      <p:bldP spid="8467" grpId="0" animBg="1"/>
      <p:bldP spid="8497" grpId="0" animBg="1"/>
      <p:bldP spid="8497" grpId="1" animBg="1"/>
      <p:bldP spid="8498" grpId="0" animBg="1"/>
      <p:bldP spid="8498" grpId="1" animBg="1"/>
      <p:bldP spid="8499" grpId="0" animBg="1"/>
      <p:bldP spid="8499" grpId="1" animBg="1"/>
      <p:bldP spid="8500" grpId="0" animBg="1"/>
      <p:bldP spid="8500" grpId="1" animBg="1"/>
      <p:bldP spid="8501" grpId="0" animBg="1"/>
      <p:bldP spid="8501" grpId="1" animBg="1"/>
      <p:bldP spid="8502" grpId="0" animBg="1"/>
      <p:bldP spid="8502" grpId="1" animBg="1"/>
      <p:bldP spid="8505" grpId="0" animBg="1"/>
      <p:bldP spid="8505" grpId="1" animBg="1"/>
      <p:bldP spid="311" grpId="0"/>
      <p:bldP spid="311" grpId="1"/>
      <p:bldP spid="312" grpId="0"/>
      <p:bldP spid="312" grpId="1"/>
      <p:bldP spid="314" grpId="0" animBg="1"/>
      <p:bldP spid="315" grpId="0" animBg="1"/>
      <p:bldP spid="316" grpId="0" animBg="1"/>
      <p:bldP spid="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6973888" cy="336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591175" y="2830513"/>
            <a:ext cx="1343025" cy="750887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-5400000">
            <a:off x="5943600" y="2638425"/>
            <a:ext cx="609600" cy="1219200"/>
          </a:xfrm>
          <a:prstGeom prst="flowChartMagneticDisk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657600" y="3235325"/>
            <a:ext cx="213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-5400000">
            <a:off x="3505200" y="3171825"/>
            <a:ext cx="587375" cy="130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733800" y="3048000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-5400000">
            <a:off x="3748881" y="3166269"/>
            <a:ext cx="652463" cy="130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010025" y="3022600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-5400000">
            <a:off x="3963988" y="3116262"/>
            <a:ext cx="719138" cy="144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251325" y="2971800"/>
            <a:ext cx="1238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Arc 12"/>
          <p:cNvSpPr>
            <a:spLocks/>
          </p:cNvSpPr>
          <p:nvPr/>
        </p:nvSpPr>
        <p:spPr bwMode="auto">
          <a:xfrm rot="2613353">
            <a:off x="6049963" y="2970213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rc 13"/>
          <p:cNvSpPr>
            <a:spLocks/>
          </p:cNvSpPr>
          <p:nvPr/>
        </p:nvSpPr>
        <p:spPr bwMode="auto">
          <a:xfrm rot="2613353">
            <a:off x="5973763" y="296703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rc 14"/>
          <p:cNvSpPr>
            <a:spLocks/>
          </p:cNvSpPr>
          <p:nvPr/>
        </p:nvSpPr>
        <p:spPr bwMode="auto">
          <a:xfrm rot="2613353">
            <a:off x="5876925" y="29718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 rot="2613353">
            <a:off x="5794375" y="296703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2613353">
            <a:off x="6148388" y="29591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Arc 17"/>
          <p:cNvSpPr>
            <a:spLocks/>
          </p:cNvSpPr>
          <p:nvPr/>
        </p:nvSpPr>
        <p:spPr bwMode="auto">
          <a:xfrm rot="2613353">
            <a:off x="6248400" y="2963863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Arc 18"/>
          <p:cNvSpPr>
            <a:spLocks/>
          </p:cNvSpPr>
          <p:nvPr/>
        </p:nvSpPr>
        <p:spPr bwMode="auto">
          <a:xfrm rot="2613353">
            <a:off x="6340475" y="2971800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Arc 19"/>
          <p:cNvSpPr>
            <a:spLocks/>
          </p:cNvSpPr>
          <p:nvPr/>
        </p:nvSpPr>
        <p:spPr bwMode="auto">
          <a:xfrm rot="2613353">
            <a:off x="5684838" y="2960688"/>
            <a:ext cx="530225" cy="517525"/>
          </a:xfrm>
          <a:custGeom>
            <a:avLst/>
            <a:gdLst>
              <a:gd name="T0" fmla="*/ 2147483647 w 21442"/>
              <a:gd name="T1" fmla="*/ 0 h 20944"/>
              <a:gd name="T2" fmla="*/ 2147483647 w 21442"/>
              <a:gd name="T3" fmla="*/ 2147483647 h 20944"/>
              <a:gd name="T4" fmla="*/ 0 w 21442"/>
              <a:gd name="T5" fmla="*/ 2147483647 h 20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5976938" y="3019425"/>
            <a:ext cx="804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 flipH="1">
            <a:off x="6038850" y="4213225"/>
            <a:ext cx="228600" cy="228600"/>
            <a:chOff x="2368" y="2968"/>
            <a:chExt cx="1112" cy="1088"/>
          </a:xfrm>
        </p:grpSpPr>
        <p:sp>
          <p:nvSpPr>
            <p:cNvPr id="12602" name="Oval 22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603" name="Arc 23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4" name="Arc 24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5" name="Arc 25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6" name="Arc 26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7" name="Arc 27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8" name="Arc 28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0 w 21600"/>
                <a:gd name="T3" fmla="*/ 0 h 21519"/>
                <a:gd name="T4" fmla="*/ 0 w 21600"/>
                <a:gd name="T5" fmla="*/ 0 h 215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9" name="Arc 29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0" name="Arc 30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1" name="Arc 31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2" name="Arc 32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3" name="Arc 33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4" name="Arc 34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5" name="Arc 35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6" name="Arc 36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7" name="Arc 37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" name="Arc 38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 flipH="1">
            <a:off x="4038600" y="4832350"/>
            <a:ext cx="228600" cy="228600"/>
            <a:chOff x="2368" y="2968"/>
            <a:chExt cx="1112" cy="1088"/>
          </a:xfrm>
        </p:grpSpPr>
        <p:sp>
          <p:nvSpPr>
            <p:cNvPr id="12585" name="Oval 40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586" name="Arc 41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7" name="Arc 42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8" name="Arc 43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9" name="Arc 44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0" name="Arc 45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1" name="Arc 46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0 w 21600"/>
                <a:gd name="T3" fmla="*/ 0 h 21519"/>
                <a:gd name="T4" fmla="*/ 0 w 21600"/>
                <a:gd name="T5" fmla="*/ 0 h 215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2" name="Arc 47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3" name="Arc 48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4" name="Arc 49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" name="Arc 50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" name="Arc 51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" name="Arc 52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" name="Arc 53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" name="Arc 54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" name="Arc 55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" name="Arc 56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9" name="Freeform 57"/>
          <p:cNvSpPr>
            <a:spLocks/>
          </p:cNvSpPr>
          <p:nvPr/>
        </p:nvSpPr>
        <p:spPr bwMode="auto">
          <a:xfrm>
            <a:off x="982663" y="3514725"/>
            <a:ext cx="1260475" cy="1223963"/>
          </a:xfrm>
          <a:custGeom>
            <a:avLst/>
            <a:gdLst>
              <a:gd name="T0" fmla="*/ 2147483647 w 794"/>
              <a:gd name="T1" fmla="*/ 2147483647 h 771"/>
              <a:gd name="T2" fmla="*/ 2147483647 w 794"/>
              <a:gd name="T3" fmla="*/ 2147483647 h 771"/>
              <a:gd name="T4" fmla="*/ 2147483647 w 794"/>
              <a:gd name="T5" fmla="*/ 2147483647 h 771"/>
              <a:gd name="T6" fmla="*/ 2147483647 w 794"/>
              <a:gd name="T7" fmla="*/ 2147483647 h 771"/>
              <a:gd name="T8" fmla="*/ 2147483647 w 794"/>
              <a:gd name="T9" fmla="*/ 2147483647 h 771"/>
              <a:gd name="T10" fmla="*/ 2147483647 w 794"/>
              <a:gd name="T11" fmla="*/ 2147483647 h 771"/>
              <a:gd name="T12" fmla="*/ 2147483647 w 794"/>
              <a:gd name="T13" fmla="*/ 2147483647 h 771"/>
              <a:gd name="T14" fmla="*/ 2147483647 w 794"/>
              <a:gd name="T15" fmla="*/ 2147483647 h 771"/>
              <a:gd name="T16" fmla="*/ 2147483647 w 794"/>
              <a:gd name="T17" fmla="*/ 2147483647 h 771"/>
              <a:gd name="T18" fmla="*/ 2147483647 w 794"/>
              <a:gd name="T19" fmla="*/ 2147483647 h 771"/>
              <a:gd name="T20" fmla="*/ 2147483647 w 794"/>
              <a:gd name="T21" fmla="*/ 2147483647 h 771"/>
              <a:gd name="T22" fmla="*/ 2147483647 w 794"/>
              <a:gd name="T23" fmla="*/ 2147483647 h 771"/>
              <a:gd name="T24" fmla="*/ 2147483647 w 794"/>
              <a:gd name="T25" fmla="*/ 2147483647 h 771"/>
              <a:gd name="T26" fmla="*/ 2147483647 w 794"/>
              <a:gd name="T27" fmla="*/ 2147483647 h 771"/>
              <a:gd name="T28" fmla="*/ 2147483647 w 794"/>
              <a:gd name="T29" fmla="*/ 2147483647 h 771"/>
              <a:gd name="T30" fmla="*/ 2147483647 w 794"/>
              <a:gd name="T31" fmla="*/ 2147483647 h 771"/>
              <a:gd name="T32" fmla="*/ 2147483647 w 794"/>
              <a:gd name="T33" fmla="*/ 2147483647 h 771"/>
              <a:gd name="T34" fmla="*/ 2147483647 w 794"/>
              <a:gd name="T35" fmla="*/ 2147483647 h 771"/>
              <a:gd name="T36" fmla="*/ 2147483647 w 794"/>
              <a:gd name="T37" fmla="*/ 2147483647 h 771"/>
              <a:gd name="T38" fmla="*/ 2147483647 w 794"/>
              <a:gd name="T39" fmla="*/ 2147483647 h 771"/>
              <a:gd name="T40" fmla="*/ 2147483647 w 794"/>
              <a:gd name="T41" fmla="*/ 2147483647 h 771"/>
              <a:gd name="T42" fmla="*/ 2147483647 w 794"/>
              <a:gd name="T43" fmla="*/ 2147483647 h 771"/>
              <a:gd name="T44" fmla="*/ 2147483647 w 794"/>
              <a:gd name="T45" fmla="*/ 2147483647 h 771"/>
              <a:gd name="T46" fmla="*/ 2147483647 w 794"/>
              <a:gd name="T47" fmla="*/ 2147483647 h 771"/>
              <a:gd name="T48" fmla="*/ 2147483647 w 794"/>
              <a:gd name="T49" fmla="*/ 2147483647 h 7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4" h="771">
                <a:moveTo>
                  <a:pt x="69" y="721"/>
                </a:moveTo>
                <a:cubicBezTo>
                  <a:pt x="0" y="671"/>
                  <a:pt x="61" y="488"/>
                  <a:pt x="60" y="373"/>
                </a:cubicBezTo>
                <a:cubicBezTo>
                  <a:pt x="59" y="258"/>
                  <a:pt x="40" y="66"/>
                  <a:pt x="61" y="33"/>
                </a:cubicBezTo>
                <a:cubicBezTo>
                  <a:pt x="82" y="0"/>
                  <a:pt x="165" y="174"/>
                  <a:pt x="189" y="177"/>
                </a:cubicBezTo>
                <a:cubicBezTo>
                  <a:pt x="213" y="180"/>
                  <a:pt x="180" y="48"/>
                  <a:pt x="205" y="49"/>
                </a:cubicBezTo>
                <a:cubicBezTo>
                  <a:pt x="230" y="50"/>
                  <a:pt x="317" y="146"/>
                  <a:pt x="341" y="185"/>
                </a:cubicBezTo>
                <a:cubicBezTo>
                  <a:pt x="365" y="224"/>
                  <a:pt x="354" y="293"/>
                  <a:pt x="349" y="281"/>
                </a:cubicBezTo>
                <a:cubicBezTo>
                  <a:pt x="344" y="269"/>
                  <a:pt x="309" y="158"/>
                  <a:pt x="309" y="113"/>
                </a:cubicBezTo>
                <a:cubicBezTo>
                  <a:pt x="309" y="68"/>
                  <a:pt x="332" y="12"/>
                  <a:pt x="349" y="9"/>
                </a:cubicBezTo>
                <a:cubicBezTo>
                  <a:pt x="366" y="6"/>
                  <a:pt x="396" y="46"/>
                  <a:pt x="413" y="97"/>
                </a:cubicBezTo>
                <a:cubicBezTo>
                  <a:pt x="430" y="148"/>
                  <a:pt x="447" y="302"/>
                  <a:pt x="452" y="317"/>
                </a:cubicBezTo>
                <a:cubicBezTo>
                  <a:pt x="457" y="332"/>
                  <a:pt x="436" y="236"/>
                  <a:pt x="445" y="185"/>
                </a:cubicBezTo>
                <a:cubicBezTo>
                  <a:pt x="454" y="134"/>
                  <a:pt x="490" y="10"/>
                  <a:pt x="509" y="9"/>
                </a:cubicBezTo>
                <a:cubicBezTo>
                  <a:pt x="528" y="8"/>
                  <a:pt x="552" y="128"/>
                  <a:pt x="557" y="177"/>
                </a:cubicBezTo>
                <a:cubicBezTo>
                  <a:pt x="562" y="226"/>
                  <a:pt x="525" y="313"/>
                  <a:pt x="540" y="301"/>
                </a:cubicBezTo>
                <a:cubicBezTo>
                  <a:pt x="555" y="289"/>
                  <a:pt x="621" y="151"/>
                  <a:pt x="645" y="105"/>
                </a:cubicBezTo>
                <a:cubicBezTo>
                  <a:pt x="669" y="59"/>
                  <a:pt x="676" y="24"/>
                  <a:pt x="685" y="25"/>
                </a:cubicBezTo>
                <a:cubicBezTo>
                  <a:pt x="694" y="26"/>
                  <a:pt x="707" y="79"/>
                  <a:pt x="701" y="113"/>
                </a:cubicBezTo>
                <a:cubicBezTo>
                  <a:pt x="695" y="147"/>
                  <a:pt x="647" y="214"/>
                  <a:pt x="652" y="229"/>
                </a:cubicBezTo>
                <a:cubicBezTo>
                  <a:pt x="657" y="244"/>
                  <a:pt x="710" y="228"/>
                  <a:pt x="733" y="201"/>
                </a:cubicBezTo>
                <a:cubicBezTo>
                  <a:pt x="756" y="174"/>
                  <a:pt x="784" y="14"/>
                  <a:pt x="789" y="65"/>
                </a:cubicBezTo>
                <a:cubicBezTo>
                  <a:pt x="794" y="116"/>
                  <a:pt x="776" y="408"/>
                  <a:pt x="764" y="509"/>
                </a:cubicBezTo>
                <a:cubicBezTo>
                  <a:pt x="752" y="610"/>
                  <a:pt x="764" y="646"/>
                  <a:pt x="715" y="673"/>
                </a:cubicBezTo>
                <a:cubicBezTo>
                  <a:pt x="666" y="700"/>
                  <a:pt x="580" y="665"/>
                  <a:pt x="472" y="673"/>
                </a:cubicBezTo>
                <a:cubicBezTo>
                  <a:pt x="364" y="681"/>
                  <a:pt x="138" y="771"/>
                  <a:pt x="69" y="721"/>
                </a:cubicBez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2" name="Oval 58"/>
          <p:cNvSpPr>
            <a:spLocks noChangeArrowheads="1"/>
          </p:cNvSpPr>
          <p:nvPr/>
        </p:nvSpPr>
        <p:spPr bwMode="auto">
          <a:xfrm>
            <a:off x="14478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13" name="Oval 59"/>
          <p:cNvSpPr>
            <a:spLocks noChangeArrowheads="1"/>
          </p:cNvSpPr>
          <p:nvPr/>
        </p:nvSpPr>
        <p:spPr bwMode="auto">
          <a:xfrm>
            <a:off x="15240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14" name="Oval 60"/>
          <p:cNvSpPr>
            <a:spLocks noChangeArrowheads="1"/>
          </p:cNvSpPr>
          <p:nvPr/>
        </p:nvSpPr>
        <p:spPr bwMode="auto">
          <a:xfrm>
            <a:off x="16383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15" name="Oval 61"/>
          <p:cNvSpPr>
            <a:spLocks noChangeArrowheads="1"/>
          </p:cNvSpPr>
          <p:nvPr/>
        </p:nvSpPr>
        <p:spPr bwMode="auto">
          <a:xfrm>
            <a:off x="17526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16" name="Oval 62"/>
          <p:cNvSpPr>
            <a:spLocks noChangeArrowheads="1"/>
          </p:cNvSpPr>
          <p:nvPr/>
        </p:nvSpPr>
        <p:spPr bwMode="auto">
          <a:xfrm>
            <a:off x="1066800" y="4733925"/>
            <a:ext cx="298450" cy="7461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17" name="Oval 63"/>
          <p:cNvSpPr>
            <a:spLocks noChangeArrowheads="1"/>
          </p:cNvSpPr>
          <p:nvPr/>
        </p:nvSpPr>
        <p:spPr bwMode="auto">
          <a:xfrm>
            <a:off x="12954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18" name="Oval 64"/>
          <p:cNvSpPr>
            <a:spLocks noChangeArrowheads="1"/>
          </p:cNvSpPr>
          <p:nvPr/>
        </p:nvSpPr>
        <p:spPr bwMode="auto">
          <a:xfrm>
            <a:off x="19050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19" name="Oval 65"/>
          <p:cNvSpPr>
            <a:spLocks noChangeArrowheads="1"/>
          </p:cNvSpPr>
          <p:nvPr/>
        </p:nvSpPr>
        <p:spPr bwMode="auto">
          <a:xfrm>
            <a:off x="19050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0" name="Oval 66"/>
          <p:cNvSpPr>
            <a:spLocks noChangeArrowheads="1"/>
          </p:cNvSpPr>
          <p:nvPr/>
        </p:nvSpPr>
        <p:spPr bwMode="auto">
          <a:xfrm>
            <a:off x="18288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1" name="Oval 67"/>
          <p:cNvSpPr>
            <a:spLocks noChangeArrowheads="1"/>
          </p:cNvSpPr>
          <p:nvPr/>
        </p:nvSpPr>
        <p:spPr bwMode="auto">
          <a:xfrm>
            <a:off x="10668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2" name="Oval 68"/>
          <p:cNvSpPr>
            <a:spLocks noChangeArrowheads="1"/>
          </p:cNvSpPr>
          <p:nvPr/>
        </p:nvSpPr>
        <p:spPr bwMode="auto">
          <a:xfrm>
            <a:off x="16002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3" name="Oval 69"/>
          <p:cNvSpPr>
            <a:spLocks noChangeArrowheads="1"/>
          </p:cNvSpPr>
          <p:nvPr/>
        </p:nvSpPr>
        <p:spPr bwMode="auto">
          <a:xfrm>
            <a:off x="9906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4" name="Oval 70"/>
          <p:cNvSpPr>
            <a:spLocks noChangeArrowheads="1"/>
          </p:cNvSpPr>
          <p:nvPr/>
        </p:nvSpPr>
        <p:spPr bwMode="auto">
          <a:xfrm>
            <a:off x="1524000" y="46577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5" name="Oval 71"/>
          <p:cNvSpPr>
            <a:spLocks noChangeArrowheads="1"/>
          </p:cNvSpPr>
          <p:nvPr/>
        </p:nvSpPr>
        <p:spPr bwMode="auto">
          <a:xfrm>
            <a:off x="1295400" y="45815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6" name="Oval 72"/>
          <p:cNvSpPr>
            <a:spLocks noChangeArrowheads="1"/>
          </p:cNvSpPr>
          <p:nvPr/>
        </p:nvSpPr>
        <p:spPr bwMode="auto">
          <a:xfrm>
            <a:off x="1295400" y="47339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7" name="Oval 73"/>
          <p:cNvSpPr>
            <a:spLocks noChangeArrowheads="1"/>
          </p:cNvSpPr>
          <p:nvPr/>
        </p:nvSpPr>
        <p:spPr bwMode="auto">
          <a:xfrm>
            <a:off x="1447800" y="4505325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28" name="Freeform 74"/>
          <p:cNvSpPr>
            <a:spLocks/>
          </p:cNvSpPr>
          <p:nvPr/>
        </p:nvSpPr>
        <p:spPr bwMode="auto">
          <a:xfrm>
            <a:off x="969963" y="2978150"/>
            <a:ext cx="1400175" cy="554038"/>
          </a:xfrm>
          <a:custGeom>
            <a:avLst/>
            <a:gdLst>
              <a:gd name="T0" fmla="*/ 2147483647 w 882"/>
              <a:gd name="T1" fmla="*/ 2147483647 h 349"/>
              <a:gd name="T2" fmla="*/ 2147483647 w 882"/>
              <a:gd name="T3" fmla="*/ 2147483647 h 349"/>
              <a:gd name="T4" fmla="*/ 2147483647 w 882"/>
              <a:gd name="T5" fmla="*/ 2147483647 h 349"/>
              <a:gd name="T6" fmla="*/ 2147483647 w 882"/>
              <a:gd name="T7" fmla="*/ 2147483647 h 349"/>
              <a:gd name="T8" fmla="*/ 2147483647 w 882"/>
              <a:gd name="T9" fmla="*/ 2147483647 h 349"/>
              <a:gd name="T10" fmla="*/ 2147483647 w 882"/>
              <a:gd name="T11" fmla="*/ 2147483647 h 349"/>
              <a:gd name="T12" fmla="*/ 2147483647 w 882"/>
              <a:gd name="T13" fmla="*/ 2147483647 h 349"/>
              <a:gd name="T14" fmla="*/ 2147483647 w 882"/>
              <a:gd name="T15" fmla="*/ 2147483647 h 349"/>
              <a:gd name="T16" fmla="*/ 2147483647 w 882"/>
              <a:gd name="T17" fmla="*/ 2147483647 h 349"/>
              <a:gd name="T18" fmla="*/ 2147483647 w 882"/>
              <a:gd name="T19" fmla="*/ 2147483647 h 349"/>
              <a:gd name="T20" fmla="*/ 2147483647 w 882"/>
              <a:gd name="T21" fmla="*/ 2147483647 h 349"/>
              <a:gd name="T22" fmla="*/ 2147483647 w 882"/>
              <a:gd name="T23" fmla="*/ 2147483647 h 349"/>
              <a:gd name="T24" fmla="*/ 2147483647 w 882"/>
              <a:gd name="T25" fmla="*/ 2147483647 h 349"/>
              <a:gd name="T26" fmla="*/ 2147483647 w 882"/>
              <a:gd name="T27" fmla="*/ 2147483647 h 349"/>
              <a:gd name="T28" fmla="*/ 2147483647 w 882"/>
              <a:gd name="T29" fmla="*/ 2147483647 h 349"/>
              <a:gd name="T30" fmla="*/ 2147483647 w 882"/>
              <a:gd name="T31" fmla="*/ 2147483647 h 349"/>
              <a:gd name="T32" fmla="*/ 2147483647 w 882"/>
              <a:gd name="T33" fmla="*/ 2147483647 h 349"/>
              <a:gd name="T34" fmla="*/ 2147483647 w 882"/>
              <a:gd name="T35" fmla="*/ 2147483647 h 349"/>
              <a:gd name="T36" fmla="*/ 2147483647 w 882"/>
              <a:gd name="T37" fmla="*/ 2147483647 h 349"/>
              <a:gd name="T38" fmla="*/ 2147483647 w 882"/>
              <a:gd name="T39" fmla="*/ 2147483647 h 3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82" h="349">
                <a:moveTo>
                  <a:pt x="43" y="12"/>
                </a:moveTo>
                <a:cubicBezTo>
                  <a:pt x="49" y="11"/>
                  <a:pt x="65" y="7"/>
                  <a:pt x="80" y="12"/>
                </a:cubicBezTo>
                <a:cubicBezTo>
                  <a:pt x="95" y="17"/>
                  <a:pt x="111" y="41"/>
                  <a:pt x="133" y="45"/>
                </a:cubicBezTo>
                <a:cubicBezTo>
                  <a:pt x="155" y="49"/>
                  <a:pt x="191" y="43"/>
                  <a:pt x="215" y="36"/>
                </a:cubicBezTo>
                <a:cubicBezTo>
                  <a:pt x="239" y="29"/>
                  <a:pt x="252" y="2"/>
                  <a:pt x="275" y="2"/>
                </a:cubicBezTo>
                <a:cubicBezTo>
                  <a:pt x="298" y="2"/>
                  <a:pt x="331" y="36"/>
                  <a:pt x="354" y="36"/>
                </a:cubicBezTo>
                <a:cubicBezTo>
                  <a:pt x="377" y="36"/>
                  <a:pt x="381" y="0"/>
                  <a:pt x="414" y="2"/>
                </a:cubicBezTo>
                <a:cubicBezTo>
                  <a:pt x="447" y="4"/>
                  <a:pt x="507" y="50"/>
                  <a:pt x="553" y="50"/>
                </a:cubicBezTo>
                <a:cubicBezTo>
                  <a:pt x="599" y="50"/>
                  <a:pt x="661" y="2"/>
                  <a:pt x="692" y="2"/>
                </a:cubicBezTo>
                <a:cubicBezTo>
                  <a:pt x="723" y="2"/>
                  <a:pt x="715" y="42"/>
                  <a:pt x="738" y="50"/>
                </a:cubicBezTo>
                <a:cubicBezTo>
                  <a:pt x="762" y="58"/>
                  <a:pt x="816" y="46"/>
                  <a:pt x="831" y="50"/>
                </a:cubicBezTo>
                <a:cubicBezTo>
                  <a:pt x="846" y="54"/>
                  <a:pt x="830" y="49"/>
                  <a:pt x="831" y="74"/>
                </a:cubicBezTo>
                <a:cubicBezTo>
                  <a:pt x="832" y="99"/>
                  <a:pt x="835" y="163"/>
                  <a:pt x="835" y="202"/>
                </a:cubicBezTo>
                <a:cubicBezTo>
                  <a:pt x="835" y="241"/>
                  <a:pt x="835" y="289"/>
                  <a:pt x="831" y="310"/>
                </a:cubicBezTo>
                <a:cubicBezTo>
                  <a:pt x="827" y="331"/>
                  <a:pt x="819" y="325"/>
                  <a:pt x="811" y="330"/>
                </a:cubicBezTo>
                <a:cubicBezTo>
                  <a:pt x="803" y="335"/>
                  <a:pt x="882" y="337"/>
                  <a:pt x="785" y="338"/>
                </a:cubicBezTo>
                <a:cubicBezTo>
                  <a:pt x="688" y="339"/>
                  <a:pt x="354" y="340"/>
                  <a:pt x="229" y="338"/>
                </a:cubicBezTo>
                <a:cubicBezTo>
                  <a:pt x="104" y="336"/>
                  <a:pt x="70" y="349"/>
                  <a:pt x="35" y="324"/>
                </a:cubicBezTo>
                <a:cubicBezTo>
                  <a:pt x="0" y="299"/>
                  <a:pt x="21" y="232"/>
                  <a:pt x="19" y="188"/>
                </a:cubicBezTo>
                <a:cubicBezTo>
                  <a:pt x="17" y="144"/>
                  <a:pt x="21" y="88"/>
                  <a:pt x="21" y="62"/>
                </a:cubicBezTo>
              </a:path>
            </a:pathLst>
          </a:custGeom>
          <a:solidFill>
            <a:srgbClr val="000099"/>
          </a:solidFill>
          <a:ln w="9525" cap="flat" cmpd="sng">
            <a:solidFill>
              <a:srgbClr val="D0EDF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7" name="AutoShape 75"/>
          <p:cNvSpPr>
            <a:spLocks noChangeArrowheads="1"/>
          </p:cNvSpPr>
          <p:nvPr/>
        </p:nvSpPr>
        <p:spPr bwMode="auto">
          <a:xfrm>
            <a:off x="14478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auto">
          <a:xfrm>
            <a:off x="20574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69" name="AutoShape 77"/>
          <p:cNvSpPr>
            <a:spLocks noChangeArrowheads="1"/>
          </p:cNvSpPr>
          <p:nvPr/>
        </p:nvSpPr>
        <p:spPr bwMode="auto">
          <a:xfrm>
            <a:off x="16002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auto">
          <a:xfrm>
            <a:off x="17526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1" name="AutoShape 79"/>
          <p:cNvSpPr>
            <a:spLocks noChangeArrowheads="1"/>
          </p:cNvSpPr>
          <p:nvPr/>
        </p:nvSpPr>
        <p:spPr bwMode="auto">
          <a:xfrm>
            <a:off x="19050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2" name="AutoShape 80"/>
          <p:cNvSpPr>
            <a:spLocks noChangeArrowheads="1"/>
          </p:cNvSpPr>
          <p:nvPr/>
        </p:nvSpPr>
        <p:spPr bwMode="auto">
          <a:xfrm>
            <a:off x="12954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3" name="AutoShape 81"/>
          <p:cNvSpPr>
            <a:spLocks noChangeArrowheads="1"/>
          </p:cNvSpPr>
          <p:nvPr/>
        </p:nvSpPr>
        <p:spPr bwMode="auto">
          <a:xfrm>
            <a:off x="11430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4" name="AutoShape 82"/>
          <p:cNvSpPr>
            <a:spLocks noChangeArrowheads="1"/>
          </p:cNvSpPr>
          <p:nvPr/>
        </p:nvSpPr>
        <p:spPr bwMode="auto">
          <a:xfrm>
            <a:off x="9906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5" name="AutoShape 83"/>
          <p:cNvSpPr>
            <a:spLocks noChangeArrowheads="1"/>
          </p:cNvSpPr>
          <p:nvPr/>
        </p:nvSpPr>
        <p:spPr bwMode="auto">
          <a:xfrm>
            <a:off x="1562100" y="27146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6" name="AutoShape 84"/>
          <p:cNvSpPr>
            <a:spLocks noChangeArrowheads="1"/>
          </p:cNvSpPr>
          <p:nvPr/>
        </p:nvSpPr>
        <p:spPr bwMode="auto">
          <a:xfrm>
            <a:off x="1562100" y="2549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1568450" y="239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8" name="AutoShape 86"/>
          <p:cNvSpPr>
            <a:spLocks noChangeArrowheads="1"/>
          </p:cNvSpPr>
          <p:nvPr/>
        </p:nvSpPr>
        <p:spPr bwMode="auto">
          <a:xfrm>
            <a:off x="1568450" y="2225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79" name="AutoShape 87"/>
          <p:cNvSpPr>
            <a:spLocks noChangeArrowheads="1"/>
          </p:cNvSpPr>
          <p:nvPr/>
        </p:nvSpPr>
        <p:spPr bwMode="auto">
          <a:xfrm>
            <a:off x="1568450" y="204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0" name="AutoShape 88"/>
          <p:cNvSpPr>
            <a:spLocks noChangeArrowheads="1"/>
          </p:cNvSpPr>
          <p:nvPr/>
        </p:nvSpPr>
        <p:spPr bwMode="auto">
          <a:xfrm rot="3316007">
            <a:off x="1568450" y="1838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1" name="AutoShape 89"/>
          <p:cNvSpPr>
            <a:spLocks noChangeArrowheads="1"/>
          </p:cNvSpPr>
          <p:nvPr/>
        </p:nvSpPr>
        <p:spPr bwMode="auto">
          <a:xfrm rot="5400000">
            <a:off x="17272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 rot="5400000">
            <a:off x="18796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3" name="AutoShape 91"/>
          <p:cNvSpPr>
            <a:spLocks noChangeArrowheads="1"/>
          </p:cNvSpPr>
          <p:nvPr/>
        </p:nvSpPr>
        <p:spPr bwMode="auto">
          <a:xfrm rot="5400000">
            <a:off x="20256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4" name="AutoShape 92"/>
          <p:cNvSpPr>
            <a:spLocks noChangeArrowheads="1"/>
          </p:cNvSpPr>
          <p:nvPr/>
        </p:nvSpPr>
        <p:spPr bwMode="auto">
          <a:xfrm rot="5400000">
            <a:off x="21780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5" name="AutoShape 93"/>
          <p:cNvSpPr>
            <a:spLocks noChangeArrowheads="1"/>
          </p:cNvSpPr>
          <p:nvPr/>
        </p:nvSpPr>
        <p:spPr bwMode="auto">
          <a:xfrm rot="5400000">
            <a:off x="23241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6" name="AutoShape 94"/>
          <p:cNvSpPr>
            <a:spLocks noChangeArrowheads="1"/>
          </p:cNvSpPr>
          <p:nvPr/>
        </p:nvSpPr>
        <p:spPr bwMode="auto">
          <a:xfrm rot="5400000">
            <a:off x="24765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7" name="AutoShape 95"/>
          <p:cNvSpPr>
            <a:spLocks noChangeArrowheads="1"/>
          </p:cNvSpPr>
          <p:nvPr/>
        </p:nvSpPr>
        <p:spPr bwMode="auto">
          <a:xfrm rot="5400000">
            <a:off x="26225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8" name="AutoShape 96"/>
          <p:cNvSpPr>
            <a:spLocks noChangeArrowheads="1"/>
          </p:cNvSpPr>
          <p:nvPr/>
        </p:nvSpPr>
        <p:spPr bwMode="auto">
          <a:xfrm rot="5400000">
            <a:off x="27749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89" name="AutoShape 97"/>
          <p:cNvSpPr>
            <a:spLocks noChangeArrowheads="1"/>
          </p:cNvSpPr>
          <p:nvPr/>
        </p:nvSpPr>
        <p:spPr bwMode="auto">
          <a:xfrm rot="5400000">
            <a:off x="294005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0" name="AutoShape 98"/>
          <p:cNvSpPr>
            <a:spLocks noChangeArrowheads="1"/>
          </p:cNvSpPr>
          <p:nvPr/>
        </p:nvSpPr>
        <p:spPr bwMode="auto">
          <a:xfrm rot="5400000">
            <a:off x="3086100" y="1800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1" name="AutoShape 99"/>
          <p:cNvSpPr>
            <a:spLocks noChangeArrowheads="1"/>
          </p:cNvSpPr>
          <p:nvPr/>
        </p:nvSpPr>
        <p:spPr bwMode="auto">
          <a:xfrm rot="8650814">
            <a:off x="3225800" y="1812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2" name="AutoShape 100"/>
          <p:cNvSpPr>
            <a:spLocks noChangeArrowheads="1"/>
          </p:cNvSpPr>
          <p:nvPr/>
        </p:nvSpPr>
        <p:spPr bwMode="auto">
          <a:xfrm rot="10800000">
            <a:off x="3235325" y="19494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3" name="AutoShape 101"/>
          <p:cNvSpPr>
            <a:spLocks noChangeArrowheads="1"/>
          </p:cNvSpPr>
          <p:nvPr/>
        </p:nvSpPr>
        <p:spPr bwMode="auto">
          <a:xfrm rot="10800000">
            <a:off x="3235325" y="20701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4" name="AutoShape 102"/>
          <p:cNvSpPr>
            <a:spLocks noChangeArrowheads="1"/>
          </p:cNvSpPr>
          <p:nvPr/>
        </p:nvSpPr>
        <p:spPr bwMode="auto">
          <a:xfrm rot="10800000">
            <a:off x="3238500" y="21907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5" name="AutoShape 103"/>
          <p:cNvSpPr>
            <a:spLocks noChangeArrowheads="1"/>
          </p:cNvSpPr>
          <p:nvPr/>
        </p:nvSpPr>
        <p:spPr bwMode="auto">
          <a:xfrm rot="10800000">
            <a:off x="3241675" y="23145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6" name="AutoShape 104"/>
          <p:cNvSpPr>
            <a:spLocks noChangeArrowheads="1"/>
          </p:cNvSpPr>
          <p:nvPr/>
        </p:nvSpPr>
        <p:spPr bwMode="auto">
          <a:xfrm rot="10800000">
            <a:off x="3238500" y="2435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7" name="AutoShape 105"/>
          <p:cNvSpPr>
            <a:spLocks noChangeArrowheads="1"/>
          </p:cNvSpPr>
          <p:nvPr/>
        </p:nvSpPr>
        <p:spPr bwMode="auto">
          <a:xfrm rot="10800000">
            <a:off x="3241675" y="25590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8" name="AutoShape 106"/>
          <p:cNvSpPr>
            <a:spLocks noChangeArrowheads="1"/>
          </p:cNvSpPr>
          <p:nvPr/>
        </p:nvSpPr>
        <p:spPr bwMode="auto">
          <a:xfrm rot="10800000">
            <a:off x="3244850" y="26797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299" name="AutoShape 107"/>
          <p:cNvSpPr>
            <a:spLocks noChangeArrowheads="1"/>
          </p:cNvSpPr>
          <p:nvPr/>
        </p:nvSpPr>
        <p:spPr bwMode="auto">
          <a:xfrm rot="10800000">
            <a:off x="3244850" y="27971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0" name="AutoShape 108"/>
          <p:cNvSpPr>
            <a:spLocks noChangeArrowheads="1"/>
          </p:cNvSpPr>
          <p:nvPr/>
        </p:nvSpPr>
        <p:spPr bwMode="auto">
          <a:xfrm rot="10800000">
            <a:off x="3248025" y="29178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1" name="AutoShape 109"/>
          <p:cNvSpPr>
            <a:spLocks noChangeArrowheads="1"/>
          </p:cNvSpPr>
          <p:nvPr/>
        </p:nvSpPr>
        <p:spPr bwMode="auto">
          <a:xfrm rot="5400000">
            <a:off x="3324225" y="29972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2" name="AutoShape 110"/>
          <p:cNvSpPr>
            <a:spLocks noChangeArrowheads="1"/>
          </p:cNvSpPr>
          <p:nvPr/>
        </p:nvSpPr>
        <p:spPr bwMode="auto">
          <a:xfrm rot="5400000">
            <a:off x="3451225" y="29972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3" name="AutoShape 111"/>
          <p:cNvSpPr>
            <a:spLocks noChangeArrowheads="1"/>
          </p:cNvSpPr>
          <p:nvPr/>
        </p:nvSpPr>
        <p:spPr bwMode="auto">
          <a:xfrm rot="5400000">
            <a:off x="362585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4" name="AutoShape 112"/>
          <p:cNvSpPr>
            <a:spLocks noChangeArrowheads="1"/>
          </p:cNvSpPr>
          <p:nvPr/>
        </p:nvSpPr>
        <p:spPr bwMode="auto">
          <a:xfrm rot="5400000">
            <a:off x="38862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5" name="AutoShape 113"/>
          <p:cNvSpPr>
            <a:spLocks noChangeArrowheads="1"/>
          </p:cNvSpPr>
          <p:nvPr/>
        </p:nvSpPr>
        <p:spPr bwMode="auto">
          <a:xfrm rot="5400000">
            <a:off x="3879850" y="29622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6" name="AutoShape 114"/>
          <p:cNvSpPr>
            <a:spLocks noChangeArrowheads="1"/>
          </p:cNvSpPr>
          <p:nvPr/>
        </p:nvSpPr>
        <p:spPr bwMode="auto">
          <a:xfrm rot="5400000">
            <a:off x="3886200" y="3108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7" name="AutoShape 115"/>
          <p:cNvSpPr>
            <a:spLocks noChangeArrowheads="1"/>
          </p:cNvSpPr>
          <p:nvPr/>
        </p:nvSpPr>
        <p:spPr bwMode="auto">
          <a:xfrm rot="5400000">
            <a:off x="3879850" y="3292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8" name="AutoShape 116"/>
          <p:cNvSpPr>
            <a:spLocks noChangeArrowheads="1"/>
          </p:cNvSpPr>
          <p:nvPr/>
        </p:nvSpPr>
        <p:spPr bwMode="auto">
          <a:xfrm rot="5400000">
            <a:off x="3619500" y="2987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09" name="AutoShape 117"/>
          <p:cNvSpPr>
            <a:spLocks noChangeArrowheads="1"/>
          </p:cNvSpPr>
          <p:nvPr/>
        </p:nvSpPr>
        <p:spPr bwMode="auto">
          <a:xfrm rot="5400000">
            <a:off x="4121150" y="2867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0" name="AutoShape 118"/>
          <p:cNvSpPr>
            <a:spLocks noChangeArrowheads="1"/>
          </p:cNvSpPr>
          <p:nvPr/>
        </p:nvSpPr>
        <p:spPr bwMode="auto">
          <a:xfrm rot="5400000">
            <a:off x="4133850" y="2981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1" name="AutoShape 119"/>
          <p:cNvSpPr>
            <a:spLocks noChangeArrowheads="1"/>
          </p:cNvSpPr>
          <p:nvPr/>
        </p:nvSpPr>
        <p:spPr bwMode="auto">
          <a:xfrm rot="5400000">
            <a:off x="4152900" y="3127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2" name="AutoShape 120"/>
          <p:cNvSpPr>
            <a:spLocks noChangeArrowheads="1"/>
          </p:cNvSpPr>
          <p:nvPr/>
        </p:nvSpPr>
        <p:spPr bwMode="auto">
          <a:xfrm rot="5400000">
            <a:off x="4152900" y="3279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3" name="AutoShape 121"/>
          <p:cNvSpPr>
            <a:spLocks noChangeArrowheads="1"/>
          </p:cNvSpPr>
          <p:nvPr/>
        </p:nvSpPr>
        <p:spPr bwMode="auto">
          <a:xfrm rot="5400000">
            <a:off x="413385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4" name="AutoShape 122"/>
          <p:cNvSpPr>
            <a:spLocks noChangeArrowheads="1"/>
          </p:cNvSpPr>
          <p:nvPr/>
        </p:nvSpPr>
        <p:spPr bwMode="auto">
          <a:xfrm rot="6356297">
            <a:off x="4406900" y="2867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5" name="AutoShape 123"/>
          <p:cNvSpPr>
            <a:spLocks noChangeArrowheads="1"/>
          </p:cNvSpPr>
          <p:nvPr/>
        </p:nvSpPr>
        <p:spPr bwMode="auto">
          <a:xfrm rot="6356297">
            <a:off x="4419600" y="2981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6" name="AutoShape 124"/>
          <p:cNvSpPr>
            <a:spLocks noChangeArrowheads="1"/>
          </p:cNvSpPr>
          <p:nvPr/>
        </p:nvSpPr>
        <p:spPr bwMode="auto">
          <a:xfrm rot="6356297">
            <a:off x="4438650" y="3127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7" name="AutoShape 125"/>
          <p:cNvSpPr>
            <a:spLocks noChangeArrowheads="1"/>
          </p:cNvSpPr>
          <p:nvPr/>
        </p:nvSpPr>
        <p:spPr bwMode="auto">
          <a:xfrm rot="6356297">
            <a:off x="4438650" y="3279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8" name="AutoShape 126"/>
          <p:cNvSpPr>
            <a:spLocks noChangeArrowheads="1"/>
          </p:cNvSpPr>
          <p:nvPr/>
        </p:nvSpPr>
        <p:spPr bwMode="auto">
          <a:xfrm rot="6927801">
            <a:off x="441960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19" name="AutoShape 127"/>
          <p:cNvSpPr>
            <a:spLocks noChangeArrowheads="1"/>
          </p:cNvSpPr>
          <p:nvPr/>
        </p:nvSpPr>
        <p:spPr bwMode="auto">
          <a:xfrm rot="6356297">
            <a:off x="4559300" y="2867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0" name="AutoShape 128"/>
          <p:cNvSpPr>
            <a:spLocks noChangeArrowheads="1"/>
          </p:cNvSpPr>
          <p:nvPr/>
        </p:nvSpPr>
        <p:spPr bwMode="auto">
          <a:xfrm rot="6356297">
            <a:off x="4572000" y="2981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1" name="AutoShape 129"/>
          <p:cNvSpPr>
            <a:spLocks noChangeArrowheads="1"/>
          </p:cNvSpPr>
          <p:nvPr/>
        </p:nvSpPr>
        <p:spPr bwMode="auto">
          <a:xfrm rot="6356297">
            <a:off x="4591050" y="3127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2" name="AutoShape 130"/>
          <p:cNvSpPr>
            <a:spLocks noChangeArrowheads="1"/>
          </p:cNvSpPr>
          <p:nvPr/>
        </p:nvSpPr>
        <p:spPr bwMode="auto">
          <a:xfrm rot="6356297">
            <a:off x="4591050" y="3279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3" name="AutoShape 131"/>
          <p:cNvSpPr>
            <a:spLocks noChangeArrowheads="1"/>
          </p:cNvSpPr>
          <p:nvPr/>
        </p:nvSpPr>
        <p:spPr bwMode="auto">
          <a:xfrm rot="6927801">
            <a:off x="457200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4" name="AutoShape 132"/>
          <p:cNvSpPr>
            <a:spLocks noChangeArrowheads="1"/>
          </p:cNvSpPr>
          <p:nvPr/>
        </p:nvSpPr>
        <p:spPr bwMode="auto">
          <a:xfrm rot="6356297">
            <a:off x="4711700" y="2867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5" name="AutoShape 133"/>
          <p:cNvSpPr>
            <a:spLocks noChangeArrowheads="1"/>
          </p:cNvSpPr>
          <p:nvPr/>
        </p:nvSpPr>
        <p:spPr bwMode="auto">
          <a:xfrm rot="6356297">
            <a:off x="4724400" y="2981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6" name="AutoShape 134"/>
          <p:cNvSpPr>
            <a:spLocks noChangeArrowheads="1"/>
          </p:cNvSpPr>
          <p:nvPr/>
        </p:nvSpPr>
        <p:spPr bwMode="auto">
          <a:xfrm rot="6356297">
            <a:off x="4743450" y="3127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7" name="AutoShape 135"/>
          <p:cNvSpPr>
            <a:spLocks noChangeArrowheads="1"/>
          </p:cNvSpPr>
          <p:nvPr/>
        </p:nvSpPr>
        <p:spPr bwMode="auto">
          <a:xfrm rot="6356297">
            <a:off x="4743450" y="3279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8" name="AutoShape 136"/>
          <p:cNvSpPr>
            <a:spLocks noChangeArrowheads="1"/>
          </p:cNvSpPr>
          <p:nvPr/>
        </p:nvSpPr>
        <p:spPr bwMode="auto">
          <a:xfrm rot="6927801">
            <a:off x="472440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29" name="AutoShape 137"/>
          <p:cNvSpPr>
            <a:spLocks noChangeArrowheads="1"/>
          </p:cNvSpPr>
          <p:nvPr/>
        </p:nvSpPr>
        <p:spPr bwMode="auto">
          <a:xfrm rot="6356297">
            <a:off x="4864100" y="2860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0" name="AutoShape 138"/>
          <p:cNvSpPr>
            <a:spLocks noChangeArrowheads="1"/>
          </p:cNvSpPr>
          <p:nvPr/>
        </p:nvSpPr>
        <p:spPr bwMode="auto">
          <a:xfrm rot="6356297">
            <a:off x="4876800" y="2974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1" name="AutoShape 139"/>
          <p:cNvSpPr>
            <a:spLocks noChangeArrowheads="1"/>
          </p:cNvSpPr>
          <p:nvPr/>
        </p:nvSpPr>
        <p:spPr bwMode="auto">
          <a:xfrm rot="6356297">
            <a:off x="4895850" y="31210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2" name="AutoShape 140"/>
          <p:cNvSpPr>
            <a:spLocks noChangeArrowheads="1"/>
          </p:cNvSpPr>
          <p:nvPr/>
        </p:nvSpPr>
        <p:spPr bwMode="auto">
          <a:xfrm rot="6356297">
            <a:off x="4895850" y="3273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3" name="AutoShape 141"/>
          <p:cNvSpPr>
            <a:spLocks noChangeArrowheads="1"/>
          </p:cNvSpPr>
          <p:nvPr/>
        </p:nvSpPr>
        <p:spPr bwMode="auto">
          <a:xfrm rot="6927801">
            <a:off x="4876800" y="3438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4" name="AutoShape 142"/>
          <p:cNvSpPr>
            <a:spLocks noChangeArrowheads="1"/>
          </p:cNvSpPr>
          <p:nvPr/>
        </p:nvSpPr>
        <p:spPr bwMode="auto">
          <a:xfrm rot="9965417">
            <a:off x="4997450" y="2905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5" name="AutoShape 143"/>
          <p:cNvSpPr>
            <a:spLocks noChangeArrowheads="1"/>
          </p:cNvSpPr>
          <p:nvPr/>
        </p:nvSpPr>
        <p:spPr bwMode="auto">
          <a:xfrm rot="9965417">
            <a:off x="5010150" y="3019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6" name="AutoShape 144"/>
          <p:cNvSpPr>
            <a:spLocks noChangeArrowheads="1"/>
          </p:cNvSpPr>
          <p:nvPr/>
        </p:nvSpPr>
        <p:spPr bwMode="auto">
          <a:xfrm rot="9965417">
            <a:off x="5029200" y="3165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7" name="AutoShape 145"/>
          <p:cNvSpPr>
            <a:spLocks noChangeArrowheads="1"/>
          </p:cNvSpPr>
          <p:nvPr/>
        </p:nvSpPr>
        <p:spPr bwMode="auto">
          <a:xfrm rot="9965417">
            <a:off x="5029200" y="331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8" name="AutoShape 146"/>
          <p:cNvSpPr>
            <a:spLocks noChangeArrowheads="1"/>
          </p:cNvSpPr>
          <p:nvPr/>
        </p:nvSpPr>
        <p:spPr bwMode="auto">
          <a:xfrm rot="9965417">
            <a:off x="5010150" y="3482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39" name="AutoShape 147"/>
          <p:cNvSpPr>
            <a:spLocks noChangeArrowheads="1"/>
          </p:cNvSpPr>
          <p:nvPr/>
        </p:nvSpPr>
        <p:spPr bwMode="auto">
          <a:xfrm rot="10800000">
            <a:off x="4629150" y="35147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0" name="AutoShape 148"/>
          <p:cNvSpPr>
            <a:spLocks noChangeArrowheads="1"/>
          </p:cNvSpPr>
          <p:nvPr/>
        </p:nvSpPr>
        <p:spPr bwMode="auto">
          <a:xfrm rot="10800000">
            <a:off x="4632325" y="3635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1" name="AutoShape 149"/>
          <p:cNvSpPr>
            <a:spLocks noChangeArrowheads="1"/>
          </p:cNvSpPr>
          <p:nvPr/>
        </p:nvSpPr>
        <p:spPr bwMode="auto">
          <a:xfrm rot="10800000">
            <a:off x="4635500" y="37592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2" name="AutoShape 150"/>
          <p:cNvSpPr>
            <a:spLocks noChangeArrowheads="1"/>
          </p:cNvSpPr>
          <p:nvPr/>
        </p:nvSpPr>
        <p:spPr bwMode="auto">
          <a:xfrm rot="10800000">
            <a:off x="4756150" y="3540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3" name="AutoShape 151"/>
          <p:cNvSpPr>
            <a:spLocks noChangeArrowheads="1"/>
          </p:cNvSpPr>
          <p:nvPr/>
        </p:nvSpPr>
        <p:spPr bwMode="auto">
          <a:xfrm rot="10800000">
            <a:off x="4759325" y="366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4" name="AutoShape 152"/>
          <p:cNvSpPr>
            <a:spLocks noChangeArrowheads="1"/>
          </p:cNvSpPr>
          <p:nvPr/>
        </p:nvSpPr>
        <p:spPr bwMode="auto">
          <a:xfrm rot="10800000">
            <a:off x="4762500" y="37846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5" name="AutoShape 153"/>
          <p:cNvSpPr>
            <a:spLocks noChangeArrowheads="1"/>
          </p:cNvSpPr>
          <p:nvPr/>
        </p:nvSpPr>
        <p:spPr bwMode="auto">
          <a:xfrm rot="10800000">
            <a:off x="4502150" y="3540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6" name="AutoShape 154"/>
          <p:cNvSpPr>
            <a:spLocks noChangeArrowheads="1"/>
          </p:cNvSpPr>
          <p:nvPr/>
        </p:nvSpPr>
        <p:spPr bwMode="auto">
          <a:xfrm rot="10800000">
            <a:off x="4505325" y="366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7" name="AutoShape 155"/>
          <p:cNvSpPr>
            <a:spLocks noChangeArrowheads="1"/>
          </p:cNvSpPr>
          <p:nvPr/>
        </p:nvSpPr>
        <p:spPr bwMode="auto">
          <a:xfrm rot="10800000">
            <a:off x="4508500" y="37846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8" name="AutoShape 156"/>
          <p:cNvSpPr>
            <a:spLocks noChangeArrowheads="1"/>
          </p:cNvSpPr>
          <p:nvPr/>
        </p:nvSpPr>
        <p:spPr bwMode="auto">
          <a:xfrm rot="10800000">
            <a:off x="4870450" y="3533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49" name="AutoShape 157"/>
          <p:cNvSpPr>
            <a:spLocks noChangeArrowheads="1"/>
          </p:cNvSpPr>
          <p:nvPr/>
        </p:nvSpPr>
        <p:spPr bwMode="auto">
          <a:xfrm rot="10800000">
            <a:off x="4873625" y="365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0" name="AutoShape 158"/>
          <p:cNvSpPr>
            <a:spLocks noChangeArrowheads="1"/>
          </p:cNvSpPr>
          <p:nvPr/>
        </p:nvSpPr>
        <p:spPr bwMode="auto">
          <a:xfrm rot="10800000">
            <a:off x="4876800" y="37782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1" name="AutoShape 159"/>
          <p:cNvSpPr>
            <a:spLocks noChangeArrowheads="1"/>
          </p:cNvSpPr>
          <p:nvPr/>
        </p:nvSpPr>
        <p:spPr bwMode="auto">
          <a:xfrm rot="10800000">
            <a:off x="4994275" y="365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2" name="AutoShape 160"/>
          <p:cNvSpPr>
            <a:spLocks noChangeArrowheads="1"/>
          </p:cNvSpPr>
          <p:nvPr/>
        </p:nvSpPr>
        <p:spPr bwMode="auto">
          <a:xfrm rot="10800000">
            <a:off x="4997450" y="37782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3" name="AutoShape 161"/>
          <p:cNvSpPr>
            <a:spLocks noChangeArrowheads="1"/>
          </p:cNvSpPr>
          <p:nvPr/>
        </p:nvSpPr>
        <p:spPr bwMode="auto">
          <a:xfrm rot="10800000">
            <a:off x="5143500" y="3292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4" name="AutoShape 162"/>
          <p:cNvSpPr>
            <a:spLocks noChangeArrowheads="1"/>
          </p:cNvSpPr>
          <p:nvPr/>
        </p:nvSpPr>
        <p:spPr bwMode="auto">
          <a:xfrm rot="10800000">
            <a:off x="5146675" y="3413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5" name="AutoShape 163"/>
          <p:cNvSpPr>
            <a:spLocks noChangeArrowheads="1"/>
          </p:cNvSpPr>
          <p:nvPr/>
        </p:nvSpPr>
        <p:spPr bwMode="auto">
          <a:xfrm rot="10800000">
            <a:off x="5149850" y="35369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6" name="AutoShape 164"/>
          <p:cNvSpPr>
            <a:spLocks noChangeArrowheads="1"/>
          </p:cNvSpPr>
          <p:nvPr/>
        </p:nvSpPr>
        <p:spPr bwMode="auto">
          <a:xfrm rot="10800000">
            <a:off x="5283200" y="3292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7" name="AutoShape 165"/>
          <p:cNvSpPr>
            <a:spLocks noChangeArrowheads="1"/>
          </p:cNvSpPr>
          <p:nvPr/>
        </p:nvSpPr>
        <p:spPr bwMode="auto">
          <a:xfrm rot="10800000">
            <a:off x="5286375" y="3413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8" name="AutoShape 166"/>
          <p:cNvSpPr>
            <a:spLocks noChangeArrowheads="1"/>
          </p:cNvSpPr>
          <p:nvPr/>
        </p:nvSpPr>
        <p:spPr bwMode="auto">
          <a:xfrm rot="10800000">
            <a:off x="5289550" y="35369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59" name="AutoShape 167"/>
          <p:cNvSpPr>
            <a:spLocks noChangeArrowheads="1"/>
          </p:cNvSpPr>
          <p:nvPr/>
        </p:nvSpPr>
        <p:spPr bwMode="auto">
          <a:xfrm rot="10800000">
            <a:off x="5403850" y="3444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0" name="AutoShape 168"/>
          <p:cNvSpPr>
            <a:spLocks noChangeArrowheads="1"/>
          </p:cNvSpPr>
          <p:nvPr/>
        </p:nvSpPr>
        <p:spPr bwMode="auto">
          <a:xfrm rot="10800000">
            <a:off x="5407025" y="35655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1" name="AutoShape 169"/>
          <p:cNvSpPr>
            <a:spLocks noChangeArrowheads="1"/>
          </p:cNvSpPr>
          <p:nvPr/>
        </p:nvSpPr>
        <p:spPr bwMode="auto">
          <a:xfrm rot="10800000">
            <a:off x="5410200" y="36893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2" name="AutoShape 170"/>
          <p:cNvSpPr>
            <a:spLocks noChangeArrowheads="1"/>
          </p:cNvSpPr>
          <p:nvPr/>
        </p:nvSpPr>
        <p:spPr bwMode="auto">
          <a:xfrm rot="10800000">
            <a:off x="5149850" y="36512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3" name="AutoShape 171"/>
          <p:cNvSpPr>
            <a:spLocks noChangeArrowheads="1"/>
          </p:cNvSpPr>
          <p:nvPr/>
        </p:nvSpPr>
        <p:spPr bwMode="auto">
          <a:xfrm rot="10800000">
            <a:off x="5153025" y="37719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4" name="AutoShape 172"/>
          <p:cNvSpPr>
            <a:spLocks noChangeArrowheads="1"/>
          </p:cNvSpPr>
          <p:nvPr/>
        </p:nvSpPr>
        <p:spPr bwMode="auto">
          <a:xfrm rot="10800000">
            <a:off x="5302250" y="36449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5" name="AutoShape 173"/>
          <p:cNvSpPr>
            <a:spLocks noChangeArrowheads="1"/>
          </p:cNvSpPr>
          <p:nvPr/>
        </p:nvSpPr>
        <p:spPr bwMode="auto">
          <a:xfrm rot="10800000">
            <a:off x="5305425" y="37655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6" name="AutoShape 174"/>
          <p:cNvSpPr>
            <a:spLocks noChangeArrowheads="1"/>
          </p:cNvSpPr>
          <p:nvPr/>
        </p:nvSpPr>
        <p:spPr bwMode="auto">
          <a:xfrm rot="10800000">
            <a:off x="5013325" y="39751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7" name="AutoShape 175"/>
          <p:cNvSpPr>
            <a:spLocks noChangeArrowheads="1"/>
          </p:cNvSpPr>
          <p:nvPr/>
        </p:nvSpPr>
        <p:spPr bwMode="auto">
          <a:xfrm rot="10800000">
            <a:off x="5016500" y="4098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8" name="AutoShape 176"/>
          <p:cNvSpPr>
            <a:spLocks noChangeArrowheads="1"/>
          </p:cNvSpPr>
          <p:nvPr/>
        </p:nvSpPr>
        <p:spPr bwMode="auto">
          <a:xfrm rot="10800000">
            <a:off x="5140325" y="40005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69" name="AutoShape 177"/>
          <p:cNvSpPr>
            <a:spLocks noChangeArrowheads="1"/>
          </p:cNvSpPr>
          <p:nvPr/>
        </p:nvSpPr>
        <p:spPr bwMode="auto">
          <a:xfrm rot="10800000">
            <a:off x="5143500" y="4124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0" name="AutoShape 178"/>
          <p:cNvSpPr>
            <a:spLocks noChangeArrowheads="1"/>
          </p:cNvSpPr>
          <p:nvPr/>
        </p:nvSpPr>
        <p:spPr bwMode="auto">
          <a:xfrm rot="10800000">
            <a:off x="4886325" y="40005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1" name="AutoShape 179"/>
          <p:cNvSpPr>
            <a:spLocks noChangeArrowheads="1"/>
          </p:cNvSpPr>
          <p:nvPr/>
        </p:nvSpPr>
        <p:spPr bwMode="auto">
          <a:xfrm rot="10800000">
            <a:off x="4889500" y="4124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2" name="AutoShape 180"/>
          <p:cNvSpPr>
            <a:spLocks noChangeArrowheads="1"/>
          </p:cNvSpPr>
          <p:nvPr/>
        </p:nvSpPr>
        <p:spPr bwMode="auto">
          <a:xfrm rot="10800000">
            <a:off x="5254625" y="39941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3" name="AutoShape 181"/>
          <p:cNvSpPr>
            <a:spLocks noChangeArrowheads="1"/>
          </p:cNvSpPr>
          <p:nvPr/>
        </p:nvSpPr>
        <p:spPr bwMode="auto">
          <a:xfrm rot="10800000">
            <a:off x="5257800" y="4117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4" name="AutoShape 182"/>
          <p:cNvSpPr>
            <a:spLocks noChangeArrowheads="1"/>
          </p:cNvSpPr>
          <p:nvPr/>
        </p:nvSpPr>
        <p:spPr bwMode="auto">
          <a:xfrm rot="10800000">
            <a:off x="5375275" y="39941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5" name="AutoShape 183"/>
          <p:cNvSpPr>
            <a:spLocks noChangeArrowheads="1"/>
          </p:cNvSpPr>
          <p:nvPr/>
        </p:nvSpPr>
        <p:spPr bwMode="auto">
          <a:xfrm rot="10800000">
            <a:off x="5378450" y="4117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6" name="AutoShape 184"/>
          <p:cNvSpPr>
            <a:spLocks noChangeArrowheads="1"/>
          </p:cNvSpPr>
          <p:nvPr/>
        </p:nvSpPr>
        <p:spPr bwMode="auto">
          <a:xfrm rot="10800000">
            <a:off x="5791200" y="40290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7" name="AutoShape 185"/>
          <p:cNvSpPr>
            <a:spLocks noChangeArrowheads="1"/>
          </p:cNvSpPr>
          <p:nvPr/>
        </p:nvSpPr>
        <p:spPr bwMode="auto">
          <a:xfrm rot="10800000">
            <a:off x="5530850" y="3990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8" name="AutoShape 186"/>
          <p:cNvSpPr>
            <a:spLocks noChangeArrowheads="1"/>
          </p:cNvSpPr>
          <p:nvPr/>
        </p:nvSpPr>
        <p:spPr bwMode="auto">
          <a:xfrm rot="10800000">
            <a:off x="5534025" y="41116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79" name="AutoShape 187"/>
          <p:cNvSpPr>
            <a:spLocks noChangeArrowheads="1"/>
          </p:cNvSpPr>
          <p:nvPr/>
        </p:nvSpPr>
        <p:spPr bwMode="auto">
          <a:xfrm rot="10800000">
            <a:off x="5683250" y="39846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0" name="AutoShape 188"/>
          <p:cNvSpPr>
            <a:spLocks noChangeArrowheads="1"/>
          </p:cNvSpPr>
          <p:nvPr/>
        </p:nvSpPr>
        <p:spPr bwMode="auto">
          <a:xfrm rot="10800000">
            <a:off x="5686425" y="41052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1" name="AutoShape 189"/>
          <p:cNvSpPr>
            <a:spLocks noChangeArrowheads="1"/>
          </p:cNvSpPr>
          <p:nvPr/>
        </p:nvSpPr>
        <p:spPr bwMode="auto">
          <a:xfrm rot="10800000">
            <a:off x="4851400" y="4352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2" name="AutoShape 190"/>
          <p:cNvSpPr>
            <a:spLocks noChangeArrowheads="1"/>
          </p:cNvSpPr>
          <p:nvPr/>
        </p:nvSpPr>
        <p:spPr bwMode="auto">
          <a:xfrm rot="10800000">
            <a:off x="4854575" y="44767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3" name="AutoShape 191"/>
          <p:cNvSpPr>
            <a:spLocks noChangeArrowheads="1"/>
          </p:cNvSpPr>
          <p:nvPr/>
        </p:nvSpPr>
        <p:spPr bwMode="auto">
          <a:xfrm rot="10800000">
            <a:off x="4978400" y="4378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4" name="AutoShape 192"/>
          <p:cNvSpPr>
            <a:spLocks noChangeArrowheads="1"/>
          </p:cNvSpPr>
          <p:nvPr/>
        </p:nvSpPr>
        <p:spPr bwMode="auto">
          <a:xfrm rot="10800000">
            <a:off x="4981575" y="45021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5" name="AutoShape 193"/>
          <p:cNvSpPr>
            <a:spLocks noChangeArrowheads="1"/>
          </p:cNvSpPr>
          <p:nvPr/>
        </p:nvSpPr>
        <p:spPr bwMode="auto">
          <a:xfrm rot="10800000">
            <a:off x="4724400" y="4378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6" name="AutoShape 194"/>
          <p:cNvSpPr>
            <a:spLocks noChangeArrowheads="1"/>
          </p:cNvSpPr>
          <p:nvPr/>
        </p:nvSpPr>
        <p:spPr bwMode="auto">
          <a:xfrm rot="10800000">
            <a:off x="5162550" y="46577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7" name="AutoShape 195"/>
          <p:cNvSpPr>
            <a:spLocks noChangeArrowheads="1"/>
          </p:cNvSpPr>
          <p:nvPr/>
        </p:nvSpPr>
        <p:spPr bwMode="auto">
          <a:xfrm rot="10800000">
            <a:off x="5092700" y="4371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8" name="AutoShape 196"/>
          <p:cNvSpPr>
            <a:spLocks noChangeArrowheads="1"/>
          </p:cNvSpPr>
          <p:nvPr/>
        </p:nvSpPr>
        <p:spPr bwMode="auto">
          <a:xfrm rot="10800000">
            <a:off x="5095875" y="44958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89" name="AutoShape 197"/>
          <p:cNvSpPr>
            <a:spLocks noChangeArrowheads="1"/>
          </p:cNvSpPr>
          <p:nvPr/>
        </p:nvSpPr>
        <p:spPr bwMode="auto">
          <a:xfrm rot="10800000">
            <a:off x="5213350" y="43719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0" name="AutoShape 198"/>
          <p:cNvSpPr>
            <a:spLocks noChangeArrowheads="1"/>
          </p:cNvSpPr>
          <p:nvPr/>
        </p:nvSpPr>
        <p:spPr bwMode="auto">
          <a:xfrm rot="10800000">
            <a:off x="5216525" y="44958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1" name="AutoShape 199"/>
          <p:cNvSpPr>
            <a:spLocks noChangeArrowheads="1"/>
          </p:cNvSpPr>
          <p:nvPr/>
        </p:nvSpPr>
        <p:spPr bwMode="auto">
          <a:xfrm rot="10800000">
            <a:off x="5629275" y="44069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2" name="AutoShape 200"/>
          <p:cNvSpPr>
            <a:spLocks noChangeArrowheads="1"/>
          </p:cNvSpPr>
          <p:nvPr/>
        </p:nvSpPr>
        <p:spPr bwMode="auto">
          <a:xfrm rot="10800000">
            <a:off x="5368925" y="43688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3" name="AutoShape 201"/>
          <p:cNvSpPr>
            <a:spLocks noChangeArrowheads="1"/>
          </p:cNvSpPr>
          <p:nvPr/>
        </p:nvSpPr>
        <p:spPr bwMode="auto">
          <a:xfrm rot="10800000">
            <a:off x="5372100" y="44894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4" name="AutoShape 202"/>
          <p:cNvSpPr>
            <a:spLocks noChangeArrowheads="1"/>
          </p:cNvSpPr>
          <p:nvPr/>
        </p:nvSpPr>
        <p:spPr bwMode="auto">
          <a:xfrm rot="10800000">
            <a:off x="5521325" y="436245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5" name="AutoShape 203"/>
          <p:cNvSpPr>
            <a:spLocks noChangeArrowheads="1"/>
          </p:cNvSpPr>
          <p:nvPr/>
        </p:nvSpPr>
        <p:spPr bwMode="auto">
          <a:xfrm rot="10800000">
            <a:off x="5524500" y="4483100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6" name="AutoShape 204"/>
          <p:cNvSpPr>
            <a:spLocks noChangeArrowheads="1"/>
          </p:cNvSpPr>
          <p:nvPr/>
        </p:nvSpPr>
        <p:spPr bwMode="auto">
          <a:xfrm rot="10800000">
            <a:off x="5156200" y="4810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7" name="AutoShape 205"/>
          <p:cNvSpPr>
            <a:spLocks noChangeArrowheads="1"/>
          </p:cNvSpPr>
          <p:nvPr/>
        </p:nvSpPr>
        <p:spPr bwMode="auto">
          <a:xfrm rot="16200000" flipH="1">
            <a:off x="5105400" y="49180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8" name="AutoShape 206"/>
          <p:cNvSpPr>
            <a:spLocks noChangeArrowheads="1"/>
          </p:cNvSpPr>
          <p:nvPr/>
        </p:nvSpPr>
        <p:spPr bwMode="auto">
          <a:xfrm rot="16200000" flipH="1">
            <a:off x="4959350" y="49180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399" name="AutoShape 207"/>
          <p:cNvSpPr>
            <a:spLocks noChangeArrowheads="1"/>
          </p:cNvSpPr>
          <p:nvPr/>
        </p:nvSpPr>
        <p:spPr bwMode="auto">
          <a:xfrm rot="16200000" flipH="1">
            <a:off x="4826000" y="492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0" name="AutoShape 208"/>
          <p:cNvSpPr>
            <a:spLocks noChangeArrowheads="1"/>
          </p:cNvSpPr>
          <p:nvPr/>
        </p:nvSpPr>
        <p:spPr bwMode="auto">
          <a:xfrm rot="16200000" flipH="1">
            <a:off x="4686300" y="493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1" name="AutoShape 209"/>
          <p:cNvSpPr>
            <a:spLocks noChangeArrowheads="1"/>
          </p:cNvSpPr>
          <p:nvPr/>
        </p:nvSpPr>
        <p:spPr bwMode="auto">
          <a:xfrm rot="16200000" flipH="1">
            <a:off x="4540250" y="493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2" name="AutoShape 210"/>
          <p:cNvSpPr>
            <a:spLocks noChangeArrowheads="1"/>
          </p:cNvSpPr>
          <p:nvPr/>
        </p:nvSpPr>
        <p:spPr bwMode="auto">
          <a:xfrm rot="16200000" flipH="1">
            <a:off x="4406900" y="4937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3" name="AutoShape 211"/>
          <p:cNvSpPr>
            <a:spLocks noChangeArrowheads="1"/>
          </p:cNvSpPr>
          <p:nvPr/>
        </p:nvSpPr>
        <p:spPr bwMode="auto">
          <a:xfrm rot="16200000" flipH="1">
            <a:off x="3892550" y="49117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4" name="AutoShape 212"/>
          <p:cNvSpPr>
            <a:spLocks noChangeArrowheads="1"/>
          </p:cNvSpPr>
          <p:nvPr/>
        </p:nvSpPr>
        <p:spPr bwMode="auto">
          <a:xfrm rot="16200000" flipH="1">
            <a:off x="3759200" y="49180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5" name="AutoShape 213"/>
          <p:cNvSpPr>
            <a:spLocks noChangeArrowheads="1"/>
          </p:cNvSpPr>
          <p:nvPr/>
        </p:nvSpPr>
        <p:spPr bwMode="auto">
          <a:xfrm rot="16200000" flipH="1">
            <a:off x="3619500" y="492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6" name="AutoShape 214"/>
          <p:cNvSpPr>
            <a:spLocks noChangeArrowheads="1"/>
          </p:cNvSpPr>
          <p:nvPr/>
        </p:nvSpPr>
        <p:spPr bwMode="auto">
          <a:xfrm rot="16200000" flipH="1">
            <a:off x="3473450" y="49244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7" name="AutoShape 215"/>
          <p:cNvSpPr>
            <a:spLocks noChangeArrowheads="1"/>
          </p:cNvSpPr>
          <p:nvPr/>
        </p:nvSpPr>
        <p:spPr bwMode="auto">
          <a:xfrm rot="16200000" flipH="1">
            <a:off x="3340100" y="493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 rot="16200000" flipH="1">
            <a:off x="3225800" y="49307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09" name="AutoShape 217"/>
          <p:cNvSpPr>
            <a:spLocks noChangeArrowheads="1"/>
          </p:cNvSpPr>
          <p:nvPr/>
        </p:nvSpPr>
        <p:spPr bwMode="auto">
          <a:xfrm rot="17350740" flipH="1">
            <a:off x="3098800" y="48863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>
            <a:off x="3092450" y="4765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3086100" y="4606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2" name="AutoShape 220"/>
          <p:cNvSpPr>
            <a:spLocks noChangeArrowheads="1"/>
          </p:cNvSpPr>
          <p:nvPr/>
        </p:nvSpPr>
        <p:spPr bwMode="auto">
          <a:xfrm>
            <a:off x="3086100" y="44291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3" name="AutoShape 221"/>
          <p:cNvSpPr>
            <a:spLocks noChangeArrowheads="1"/>
          </p:cNvSpPr>
          <p:nvPr/>
        </p:nvSpPr>
        <p:spPr bwMode="auto">
          <a:xfrm>
            <a:off x="3079750" y="42703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4" name="AutoShape 222"/>
          <p:cNvSpPr>
            <a:spLocks noChangeArrowheads="1"/>
          </p:cNvSpPr>
          <p:nvPr/>
        </p:nvSpPr>
        <p:spPr bwMode="auto">
          <a:xfrm>
            <a:off x="3086100" y="40925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5" name="AutoShape 223"/>
          <p:cNvSpPr>
            <a:spLocks noChangeArrowheads="1"/>
          </p:cNvSpPr>
          <p:nvPr/>
        </p:nvSpPr>
        <p:spPr bwMode="auto">
          <a:xfrm>
            <a:off x="3079750" y="39338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6" name="AutoShape 224"/>
          <p:cNvSpPr>
            <a:spLocks noChangeArrowheads="1"/>
          </p:cNvSpPr>
          <p:nvPr/>
        </p:nvSpPr>
        <p:spPr bwMode="auto">
          <a:xfrm>
            <a:off x="3086100" y="37496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7" name="AutoShape 225"/>
          <p:cNvSpPr>
            <a:spLocks noChangeArrowheads="1"/>
          </p:cNvSpPr>
          <p:nvPr/>
        </p:nvSpPr>
        <p:spPr bwMode="auto">
          <a:xfrm>
            <a:off x="3079750" y="35909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8" name="AutoShape 226"/>
          <p:cNvSpPr>
            <a:spLocks noChangeArrowheads="1"/>
          </p:cNvSpPr>
          <p:nvPr/>
        </p:nvSpPr>
        <p:spPr bwMode="auto">
          <a:xfrm rot="-2319148">
            <a:off x="3105150" y="34194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19" name="AutoShape 227"/>
          <p:cNvSpPr>
            <a:spLocks noChangeArrowheads="1"/>
          </p:cNvSpPr>
          <p:nvPr/>
        </p:nvSpPr>
        <p:spPr bwMode="auto">
          <a:xfrm rot="16200000" flipH="1">
            <a:off x="2959100" y="331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0" name="AutoShape 228"/>
          <p:cNvSpPr>
            <a:spLocks noChangeArrowheads="1"/>
          </p:cNvSpPr>
          <p:nvPr/>
        </p:nvSpPr>
        <p:spPr bwMode="auto">
          <a:xfrm rot="16200000" flipH="1">
            <a:off x="2819400" y="3324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1" name="AutoShape 229"/>
          <p:cNvSpPr>
            <a:spLocks noChangeArrowheads="1"/>
          </p:cNvSpPr>
          <p:nvPr/>
        </p:nvSpPr>
        <p:spPr bwMode="auto">
          <a:xfrm rot="16200000" flipH="1">
            <a:off x="2686050" y="331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2" name="AutoShape 230"/>
          <p:cNvSpPr>
            <a:spLocks noChangeArrowheads="1"/>
          </p:cNvSpPr>
          <p:nvPr/>
        </p:nvSpPr>
        <p:spPr bwMode="auto">
          <a:xfrm rot="16200000" flipH="1">
            <a:off x="2343150" y="332422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3" name="AutoShape 231"/>
          <p:cNvSpPr>
            <a:spLocks noChangeArrowheads="1"/>
          </p:cNvSpPr>
          <p:nvPr/>
        </p:nvSpPr>
        <p:spPr bwMode="auto">
          <a:xfrm rot="16200000" flipH="1">
            <a:off x="2470150" y="3317875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4" name="Oval 232"/>
          <p:cNvSpPr>
            <a:spLocks noChangeArrowheads="1"/>
          </p:cNvSpPr>
          <p:nvPr/>
        </p:nvSpPr>
        <p:spPr bwMode="auto">
          <a:xfrm>
            <a:off x="4429125" y="402907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5" name="Oval 233"/>
          <p:cNvSpPr>
            <a:spLocks noChangeArrowheads="1"/>
          </p:cNvSpPr>
          <p:nvPr/>
        </p:nvSpPr>
        <p:spPr bwMode="auto">
          <a:xfrm>
            <a:off x="4506913" y="3917950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6" name="Oval 234"/>
          <p:cNvSpPr>
            <a:spLocks noChangeArrowheads="1"/>
          </p:cNvSpPr>
          <p:nvPr/>
        </p:nvSpPr>
        <p:spPr bwMode="auto">
          <a:xfrm>
            <a:off x="46482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7" name="Oval 235"/>
          <p:cNvSpPr>
            <a:spLocks noChangeArrowheads="1"/>
          </p:cNvSpPr>
          <p:nvPr/>
        </p:nvSpPr>
        <p:spPr bwMode="auto">
          <a:xfrm>
            <a:off x="48006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8" name="Oval 236"/>
          <p:cNvSpPr>
            <a:spLocks noChangeArrowheads="1"/>
          </p:cNvSpPr>
          <p:nvPr/>
        </p:nvSpPr>
        <p:spPr bwMode="auto">
          <a:xfrm>
            <a:off x="49530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29" name="Oval 237"/>
          <p:cNvSpPr>
            <a:spLocks noChangeArrowheads="1"/>
          </p:cNvSpPr>
          <p:nvPr/>
        </p:nvSpPr>
        <p:spPr bwMode="auto">
          <a:xfrm>
            <a:off x="51054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0" name="Oval 238"/>
          <p:cNvSpPr>
            <a:spLocks noChangeArrowheads="1"/>
          </p:cNvSpPr>
          <p:nvPr/>
        </p:nvSpPr>
        <p:spPr bwMode="auto">
          <a:xfrm>
            <a:off x="52578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1" name="Oval 239"/>
          <p:cNvSpPr>
            <a:spLocks noChangeArrowheads="1"/>
          </p:cNvSpPr>
          <p:nvPr/>
        </p:nvSpPr>
        <p:spPr bwMode="auto">
          <a:xfrm>
            <a:off x="54102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2" name="Oval 240"/>
          <p:cNvSpPr>
            <a:spLocks noChangeArrowheads="1"/>
          </p:cNvSpPr>
          <p:nvPr/>
        </p:nvSpPr>
        <p:spPr bwMode="auto">
          <a:xfrm>
            <a:off x="55626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3" name="Oval 241"/>
          <p:cNvSpPr>
            <a:spLocks noChangeArrowheads="1"/>
          </p:cNvSpPr>
          <p:nvPr/>
        </p:nvSpPr>
        <p:spPr bwMode="auto">
          <a:xfrm>
            <a:off x="57150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4" name="Oval 242"/>
          <p:cNvSpPr>
            <a:spLocks noChangeArrowheads="1"/>
          </p:cNvSpPr>
          <p:nvPr/>
        </p:nvSpPr>
        <p:spPr bwMode="auto">
          <a:xfrm>
            <a:off x="58674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5" name="Oval 243"/>
          <p:cNvSpPr>
            <a:spLocks noChangeArrowheads="1"/>
          </p:cNvSpPr>
          <p:nvPr/>
        </p:nvSpPr>
        <p:spPr bwMode="auto">
          <a:xfrm>
            <a:off x="60198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6" name="Oval 244"/>
          <p:cNvSpPr>
            <a:spLocks noChangeArrowheads="1"/>
          </p:cNvSpPr>
          <p:nvPr/>
        </p:nvSpPr>
        <p:spPr bwMode="auto">
          <a:xfrm>
            <a:off x="61722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7" name="Oval 245"/>
          <p:cNvSpPr>
            <a:spLocks noChangeArrowheads="1"/>
          </p:cNvSpPr>
          <p:nvPr/>
        </p:nvSpPr>
        <p:spPr bwMode="auto">
          <a:xfrm>
            <a:off x="63246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8" name="Oval 246"/>
          <p:cNvSpPr>
            <a:spLocks noChangeArrowheads="1"/>
          </p:cNvSpPr>
          <p:nvPr/>
        </p:nvSpPr>
        <p:spPr bwMode="auto">
          <a:xfrm>
            <a:off x="64770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39" name="Oval 247"/>
          <p:cNvSpPr>
            <a:spLocks noChangeArrowheads="1"/>
          </p:cNvSpPr>
          <p:nvPr/>
        </p:nvSpPr>
        <p:spPr bwMode="auto">
          <a:xfrm>
            <a:off x="66294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0" name="Oval 248"/>
          <p:cNvSpPr>
            <a:spLocks noChangeArrowheads="1"/>
          </p:cNvSpPr>
          <p:nvPr/>
        </p:nvSpPr>
        <p:spPr bwMode="auto">
          <a:xfrm>
            <a:off x="67818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1" name="Oval 249"/>
          <p:cNvSpPr>
            <a:spLocks noChangeArrowheads="1"/>
          </p:cNvSpPr>
          <p:nvPr/>
        </p:nvSpPr>
        <p:spPr bwMode="auto">
          <a:xfrm>
            <a:off x="69342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2" name="Oval 250"/>
          <p:cNvSpPr>
            <a:spLocks noChangeArrowheads="1"/>
          </p:cNvSpPr>
          <p:nvPr/>
        </p:nvSpPr>
        <p:spPr bwMode="auto">
          <a:xfrm>
            <a:off x="70866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3" name="Oval 251"/>
          <p:cNvSpPr>
            <a:spLocks noChangeArrowheads="1"/>
          </p:cNvSpPr>
          <p:nvPr/>
        </p:nvSpPr>
        <p:spPr bwMode="auto">
          <a:xfrm>
            <a:off x="72390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4" name="Oval 252"/>
          <p:cNvSpPr>
            <a:spLocks noChangeArrowheads="1"/>
          </p:cNvSpPr>
          <p:nvPr/>
        </p:nvSpPr>
        <p:spPr bwMode="auto">
          <a:xfrm>
            <a:off x="7391400" y="3895725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5" name="Oval 253"/>
          <p:cNvSpPr>
            <a:spLocks noChangeArrowheads="1"/>
          </p:cNvSpPr>
          <p:nvPr/>
        </p:nvSpPr>
        <p:spPr bwMode="auto">
          <a:xfrm>
            <a:off x="75438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6" name="Oval 254"/>
          <p:cNvSpPr>
            <a:spLocks noChangeArrowheads="1"/>
          </p:cNvSpPr>
          <p:nvPr/>
        </p:nvSpPr>
        <p:spPr bwMode="auto">
          <a:xfrm>
            <a:off x="73914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7" name="Oval 255"/>
          <p:cNvSpPr>
            <a:spLocks noChangeArrowheads="1"/>
          </p:cNvSpPr>
          <p:nvPr/>
        </p:nvSpPr>
        <p:spPr bwMode="auto">
          <a:xfrm>
            <a:off x="72390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8" name="Oval 256"/>
          <p:cNvSpPr>
            <a:spLocks noChangeArrowheads="1"/>
          </p:cNvSpPr>
          <p:nvPr/>
        </p:nvSpPr>
        <p:spPr bwMode="auto">
          <a:xfrm>
            <a:off x="70866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49" name="Oval 257"/>
          <p:cNvSpPr>
            <a:spLocks noChangeArrowheads="1"/>
          </p:cNvSpPr>
          <p:nvPr/>
        </p:nvSpPr>
        <p:spPr bwMode="auto">
          <a:xfrm>
            <a:off x="69342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0" name="Oval 258"/>
          <p:cNvSpPr>
            <a:spLocks noChangeArrowheads="1"/>
          </p:cNvSpPr>
          <p:nvPr/>
        </p:nvSpPr>
        <p:spPr bwMode="auto">
          <a:xfrm>
            <a:off x="67818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1" name="Oval 259"/>
          <p:cNvSpPr>
            <a:spLocks noChangeArrowheads="1"/>
          </p:cNvSpPr>
          <p:nvPr/>
        </p:nvSpPr>
        <p:spPr bwMode="auto">
          <a:xfrm>
            <a:off x="66294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2" name="Oval 260"/>
          <p:cNvSpPr>
            <a:spLocks noChangeArrowheads="1"/>
          </p:cNvSpPr>
          <p:nvPr/>
        </p:nvSpPr>
        <p:spPr bwMode="auto">
          <a:xfrm>
            <a:off x="64770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3" name="Oval 261"/>
          <p:cNvSpPr>
            <a:spLocks noChangeArrowheads="1"/>
          </p:cNvSpPr>
          <p:nvPr/>
        </p:nvSpPr>
        <p:spPr bwMode="auto">
          <a:xfrm>
            <a:off x="58674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4" name="Oval 262"/>
          <p:cNvSpPr>
            <a:spLocks noChangeArrowheads="1"/>
          </p:cNvSpPr>
          <p:nvPr/>
        </p:nvSpPr>
        <p:spPr bwMode="auto">
          <a:xfrm>
            <a:off x="5680075" y="4268788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5" name="Oval 263"/>
          <p:cNvSpPr>
            <a:spLocks noChangeArrowheads="1"/>
          </p:cNvSpPr>
          <p:nvPr/>
        </p:nvSpPr>
        <p:spPr bwMode="auto">
          <a:xfrm>
            <a:off x="5486400" y="42767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6" name="Oval 264"/>
          <p:cNvSpPr>
            <a:spLocks noChangeArrowheads="1"/>
          </p:cNvSpPr>
          <p:nvPr/>
        </p:nvSpPr>
        <p:spPr bwMode="auto">
          <a:xfrm>
            <a:off x="5311775" y="4273550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7" name="Oval 265"/>
          <p:cNvSpPr>
            <a:spLocks noChangeArrowheads="1"/>
          </p:cNvSpPr>
          <p:nvPr/>
        </p:nvSpPr>
        <p:spPr bwMode="auto">
          <a:xfrm>
            <a:off x="5145088" y="4265613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8" name="Oval 266"/>
          <p:cNvSpPr>
            <a:spLocks noChangeArrowheads="1"/>
          </p:cNvSpPr>
          <p:nvPr/>
        </p:nvSpPr>
        <p:spPr bwMode="auto">
          <a:xfrm>
            <a:off x="4983163" y="42640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59" name="Oval 267"/>
          <p:cNvSpPr>
            <a:spLocks noChangeArrowheads="1"/>
          </p:cNvSpPr>
          <p:nvPr/>
        </p:nvSpPr>
        <p:spPr bwMode="auto">
          <a:xfrm>
            <a:off x="4799013" y="4264025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60" name="Oval 268"/>
          <p:cNvSpPr>
            <a:spLocks noChangeArrowheads="1"/>
          </p:cNvSpPr>
          <p:nvPr/>
        </p:nvSpPr>
        <p:spPr bwMode="auto">
          <a:xfrm>
            <a:off x="4635500" y="4268788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61" name="Oval 269"/>
          <p:cNvSpPr>
            <a:spLocks noChangeArrowheads="1"/>
          </p:cNvSpPr>
          <p:nvPr/>
        </p:nvSpPr>
        <p:spPr bwMode="auto">
          <a:xfrm>
            <a:off x="4505325" y="4222750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62" name="AutoShape 270"/>
          <p:cNvSpPr>
            <a:spLocks noChangeArrowheads="1"/>
          </p:cNvSpPr>
          <p:nvPr/>
        </p:nvSpPr>
        <p:spPr bwMode="auto">
          <a:xfrm>
            <a:off x="76200" y="5029200"/>
            <a:ext cx="3738563" cy="495300"/>
          </a:xfrm>
          <a:prstGeom prst="wedgeRectCallout">
            <a:avLst>
              <a:gd name="adj1" fmla="val -22273"/>
              <a:gd name="adj2" fmla="val -896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Nhiệt năng của than, khí đốt</a:t>
            </a:r>
          </a:p>
        </p:txBody>
      </p:sp>
      <p:sp>
        <p:nvSpPr>
          <p:cNvPr id="12525" name="Text Box 271"/>
          <p:cNvSpPr txBox="1">
            <a:spLocks noChangeArrowheads="1"/>
          </p:cNvSpPr>
          <p:nvPr/>
        </p:nvSpPr>
        <p:spPr bwMode="auto">
          <a:xfrm>
            <a:off x="1295400" y="0"/>
            <a:ext cx="7446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Quy trình sản xuất điện năng ở nhà máy nhiệt điện</a:t>
            </a:r>
          </a:p>
        </p:txBody>
      </p:sp>
      <p:sp>
        <p:nvSpPr>
          <p:cNvPr id="8464" name="AutoShape 272"/>
          <p:cNvSpPr>
            <a:spLocks noChangeArrowheads="1"/>
          </p:cNvSpPr>
          <p:nvPr/>
        </p:nvSpPr>
        <p:spPr bwMode="auto">
          <a:xfrm>
            <a:off x="96838" y="152400"/>
            <a:ext cx="893762" cy="2590800"/>
          </a:xfrm>
          <a:prstGeom prst="wedgeRectCallout">
            <a:avLst>
              <a:gd name="adj1" fmla="val 78019"/>
              <a:gd name="adj2" fmla="val 504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Đun nóng nước biến nước thành hơi</a:t>
            </a:r>
          </a:p>
        </p:txBody>
      </p:sp>
      <p:sp>
        <p:nvSpPr>
          <p:cNvPr id="12527" name="Oval 273"/>
          <p:cNvSpPr>
            <a:spLocks noChangeArrowheads="1"/>
          </p:cNvSpPr>
          <p:nvPr/>
        </p:nvSpPr>
        <p:spPr bwMode="auto">
          <a:xfrm>
            <a:off x="4114800" y="29718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66" name="AutoShape 274"/>
          <p:cNvSpPr>
            <a:spLocks noChangeArrowheads="1"/>
          </p:cNvSpPr>
          <p:nvPr/>
        </p:nvSpPr>
        <p:spPr bwMode="auto">
          <a:xfrm>
            <a:off x="3581400" y="1828800"/>
            <a:ext cx="3105150" cy="533400"/>
          </a:xfrm>
          <a:prstGeom prst="wedgeRectCallout">
            <a:avLst>
              <a:gd name="adj1" fmla="val -43403"/>
              <a:gd name="adj2" fmla="val 1479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Arial" charset="0"/>
              </a:rPr>
              <a:t>Làm quay tua bin hơi</a:t>
            </a:r>
          </a:p>
        </p:txBody>
      </p:sp>
      <p:sp>
        <p:nvSpPr>
          <p:cNvPr id="8467" name="AutoShape 275"/>
          <p:cNvSpPr>
            <a:spLocks noChangeArrowheads="1"/>
          </p:cNvSpPr>
          <p:nvPr/>
        </p:nvSpPr>
        <p:spPr bwMode="auto">
          <a:xfrm>
            <a:off x="8188325" y="2730500"/>
            <a:ext cx="803275" cy="1981200"/>
          </a:xfrm>
          <a:prstGeom prst="wedgeRectCallout">
            <a:avLst>
              <a:gd name="adj1" fmla="val -202241"/>
              <a:gd name="adj2" fmla="val -25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Máy phát điện quay</a:t>
            </a:r>
          </a:p>
        </p:txBody>
      </p:sp>
      <p:grpSp>
        <p:nvGrpSpPr>
          <p:cNvPr id="12530" name="Group 276"/>
          <p:cNvGrpSpPr>
            <a:grpSpLocks/>
          </p:cNvGrpSpPr>
          <p:nvPr/>
        </p:nvGrpSpPr>
        <p:grpSpPr bwMode="auto">
          <a:xfrm>
            <a:off x="7620000" y="1676400"/>
            <a:ext cx="533400" cy="1066800"/>
            <a:chOff x="3408" y="1908"/>
            <a:chExt cx="984" cy="1645"/>
          </a:xfrm>
        </p:grpSpPr>
        <p:grpSp>
          <p:nvGrpSpPr>
            <p:cNvPr id="12559" name="Group 277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12576" name="Group 278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2578" name="Oval 279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79" name="Oval 280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80" name="Oval 281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81" name="Oval 282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82" name="Oval 283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83" name="Oval 284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84" name="Oval 285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577" name="Oval 286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2560" name="Oval 287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561" name="Oval 288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562" name="Rectangle 289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2563" name="Group 290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12567" name="Group 291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2569" name="Oval 292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70" name="Oval 293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71" name="Oval 294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72" name="Oval 295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73" name="Oval 296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74" name="Oval 297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575" name="Oval 298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568" name="Oval 299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2564" name="AutoShape 300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565" name="Rectangle 301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566" name="Rectangle 302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531" name="Freeform 303"/>
          <p:cNvSpPr>
            <a:spLocks/>
          </p:cNvSpPr>
          <p:nvPr/>
        </p:nvSpPr>
        <p:spPr bwMode="auto">
          <a:xfrm>
            <a:off x="6934200" y="1676400"/>
            <a:ext cx="762000" cy="1143000"/>
          </a:xfrm>
          <a:custGeom>
            <a:avLst/>
            <a:gdLst>
              <a:gd name="T0" fmla="*/ 0 w 480"/>
              <a:gd name="T1" fmla="*/ 2147483647 h 720"/>
              <a:gd name="T2" fmla="*/ 2147483647 w 480"/>
              <a:gd name="T3" fmla="*/ 0 h 7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720">
                <a:moveTo>
                  <a:pt x="0" y="720"/>
                </a:moveTo>
                <a:cubicBezTo>
                  <a:pt x="200" y="420"/>
                  <a:pt x="400" y="120"/>
                  <a:pt x="48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32" name="Freeform 304"/>
          <p:cNvSpPr>
            <a:spLocks/>
          </p:cNvSpPr>
          <p:nvPr/>
        </p:nvSpPr>
        <p:spPr bwMode="auto">
          <a:xfrm>
            <a:off x="8077200" y="1600200"/>
            <a:ext cx="990600" cy="317500"/>
          </a:xfrm>
          <a:custGeom>
            <a:avLst/>
            <a:gdLst>
              <a:gd name="T0" fmla="*/ 0 w 624"/>
              <a:gd name="T1" fmla="*/ 2147483647 h 200"/>
              <a:gd name="T2" fmla="*/ 2147483647 w 624"/>
              <a:gd name="T3" fmla="*/ 2147483647 h 200"/>
              <a:gd name="T4" fmla="*/ 2147483647 w 624"/>
              <a:gd name="T5" fmla="*/ 0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200">
                <a:moveTo>
                  <a:pt x="0" y="48"/>
                </a:moveTo>
                <a:cubicBezTo>
                  <a:pt x="116" y="124"/>
                  <a:pt x="232" y="200"/>
                  <a:pt x="336" y="192"/>
                </a:cubicBezTo>
                <a:cubicBezTo>
                  <a:pt x="440" y="184"/>
                  <a:pt x="584" y="32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7" name="AutoShape 305"/>
          <p:cNvSpPr>
            <a:spLocks noChangeArrowheads="1"/>
          </p:cNvSpPr>
          <p:nvPr/>
        </p:nvSpPr>
        <p:spPr bwMode="auto">
          <a:xfrm rot="-3550472">
            <a:off x="6848475" y="258127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98" name="AutoShape 306"/>
          <p:cNvSpPr>
            <a:spLocks noChangeArrowheads="1"/>
          </p:cNvSpPr>
          <p:nvPr/>
        </p:nvSpPr>
        <p:spPr bwMode="auto">
          <a:xfrm rot="-3550472">
            <a:off x="7067550" y="221615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499" name="AutoShape 307"/>
          <p:cNvSpPr>
            <a:spLocks noChangeArrowheads="1"/>
          </p:cNvSpPr>
          <p:nvPr/>
        </p:nvSpPr>
        <p:spPr bwMode="auto">
          <a:xfrm rot="2135347">
            <a:off x="8083550" y="1574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500" name="AutoShape 308"/>
          <p:cNvSpPr>
            <a:spLocks noChangeArrowheads="1"/>
          </p:cNvSpPr>
          <p:nvPr/>
        </p:nvSpPr>
        <p:spPr bwMode="auto">
          <a:xfrm>
            <a:off x="8413750" y="16605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501" name="AutoShape 309"/>
          <p:cNvSpPr>
            <a:spLocks noChangeArrowheads="1"/>
          </p:cNvSpPr>
          <p:nvPr/>
        </p:nvSpPr>
        <p:spPr bwMode="auto">
          <a:xfrm rot="-2683591">
            <a:off x="8763000" y="1524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502" name="AutoShape 310"/>
          <p:cNvSpPr>
            <a:spLocks noChangeArrowheads="1"/>
          </p:cNvSpPr>
          <p:nvPr/>
        </p:nvSpPr>
        <p:spPr bwMode="auto">
          <a:xfrm rot="-3550472">
            <a:off x="7277100" y="18669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503" name="AutoShape 311"/>
          <p:cNvSpPr>
            <a:spLocks noChangeArrowheads="1"/>
          </p:cNvSpPr>
          <p:nvPr/>
        </p:nvSpPr>
        <p:spPr bwMode="auto">
          <a:xfrm>
            <a:off x="6019800" y="762000"/>
            <a:ext cx="2895600" cy="533400"/>
          </a:xfrm>
          <a:prstGeom prst="wedgeRectCallout">
            <a:avLst>
              <a:gd name="adj1" fmla="val -3894"/>
              <a:gd name="adj2" fmla="val 140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Phát ra điện năng</a:t>
            </a:r>
          </a:p>
        </p:txBody>
      </p:sp>
      <p:sp>
        <p:nvSpPr>
          <p:cNvPr id="8504" name="AutoShape 312"/>
          <p:cNvSpPr>
            <a:spLocks noChangeArrowheads="1"/>
          </p:cNvSpPr>
          <p:nvPr/>
        </p:nvSpPr>
        <p:spPr bwMode="auto">
          <a:xfrm>
            <a:off x="5305425" y="4953000"/>
            <a:ext cx="3686175" cy="393700"/>
          </a:xfrm>
          <a:prstGeom prst="wedgeRectCallout">
            <a:avLst>
              <a:gd name="adj1" fmla="val -15718"/>
              <a:gd name="adj2" fmla="val -1796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Quá trình làm lạnh hơi nước</a:t>
            </a:r>
          </a:p>
        </p:txBody>
      </p:sp>
      <p:sp>
        <p:nvSpPr>
          <p:cNvPr id="8505" name="AutoShape 313"/>
          <p:cNvSpPr>
            <a:spLocks noChangeArrowheads="1"/>
          </p:cNvSpPr>
          <p:nvPr/>
        </p:nvSpPr>
        <p:spPr bwMode="auto">
          <a:xfrm rot="16200000" flipH="1">
            <a:off x="2571750" y="330993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542" name="Rectangle 18"/>
          <p:cNvSpPr>
            <a:spLocks noChangeArrowheads="1"/>
          </p:cNvSpPr>
          <p:nvPr/>
        </p:nvSpPr>
        <p:spPr bwMode="auto">
          <a:xfrm>
            <a:off x="152400" y="5638800"/>
            <a:ext cx="1803400" cy="1143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Nhieät naêng </a:t>
            </a:r>
          </a:p>
          <a:p>
            <a:pPr algn="ctr"/>
            <a:r>
              <a:rPr lang="en-US" sz="2400"/>
              <a:t>cuûa</a:t>
            </a:r>
          </a:p>
          <a:p>
            <a:pPr algn="ctr"/>
            <a:r>
              <a:rPr lang="en-US" sz="2400"/>
              <a:t>than, khí ñoát</a:t>
            </a:r>
          </a:p>
        </p:txBody>
      </p:sp>
      <p:sp>
        <p:nvSpPr>
          <p:cNvPr id="12543" name="Line 10"/>
          <p:cNvSpPr>
            <a:spLocks noChangeShapeType="1"/>
          </p:cNvSpPr>
          <p:nvPr/>
        </p:nvSpPr>
        <p:spPr bwMode="auto">
          <a:xfrm flipV="1">
            <a:off x="1955800" y="6248400"/>
            <a:ext cx="831850" cy="22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" name="Text Box 20"/>
          <p:cNvSpPr txBox="1">
            <a:spLocks noChangeArrowheads="1"/>
          </p:cNvSpPr>
          <p:nvPr/>
        </p:nvSpPr>
        <p:spPr bwMode="auto">
          <a:xfrm>
            <a:off x="1981200" y="5867400"/>
            <a:ext cx="74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Ñun noùng nöôùc</a:t>
            </a:r>
          </a:p>
        </p:txBody>
      </p:sp>
      <p:sp>
        <p:nvSpPr>
          <p:cNvPr id="319" name="Rectangle 11"/>
          <p:cNvSpPr>
            <a:spLocks noChangeArrowheads="1"/>
          </p:cNvSpPr>
          <p:nvPr/>
        </p:nvSpPr>
        <p:spPr bwMode="auto">
          <a:xfrm>
            <a:off x="2774950" y="5638800"/>
            <a:ext cx="1016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Hôi </a:t>
            </a:r>
          </a:p>
          <a:p>
            <a:pPr algn="ctr"/>
            <a:r>
              <a:rPr lang="en-US" sz="2400"/>
              <a:t>nöôùc</a:t>
            </a:r>
          </a:p>
        </p:txBody>
      </p:sp>
      <p:sp>
        <p:nvSpPr>
          <p:cNvPr id="320" name="Line 10"/>
          <p:cNvSpPr>
            <a:spLocks noChangeShapeType="1"/>
          </p:cNvSpPr>
          <p:nvPr/>
        </p:nvSpPr>
        <p:spPr bwMode="auto">
          <a:xfrm flipV="1">
            <a:off x="3798888" y="6248400"/>
            <a:ext cx="6937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" name="Line 10"/>
          <p:cNvSpPr>
            <a:spLocks noChangeShapeType="1"/>
          </p:cNvSpPr>
          <p:nvPr/>
        </p:nvSpPr>
        <p:spPr bwMode="auto">
          <a:xfrm>
            <a:off x="5445125" y="6240463"/>
            <a:ext cx="847725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48" name="Line 10"/>
          <p:cNvSpPr>
            <a:spLocks noChangeShapeType="1"/>
          </p:cNvSpPr>
          <p:nvPr/>
        </p:nvSpPr>
        <p:spPr bwMode="auto">
          <a:xfrm>
            <a:off x="7627938" y="6208713"/>
            <a:ext cx="601662" cy="19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" name="Text Box 22"/>
          <p:cNvSpPr txBox="1">
            <a:spLocks noChangeArrowheads="1"/>
          </p:cNvSpPr>
          <p:nvPr/>
        </p:nvSpPr>
        <p:spPr bwMode="auto">
          <a:xfrm>
            <a:off x="3768725" y="5843588"/>
            <a:ext cx="1143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Laøm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quay</a:t>
            </a:r>
          </a:p>
        </p:txBody>
      </p:sp>
      <p:sp>
        <p:nvSpPr>
          <p:cNvPr id="324" name="Rectangle 13"/>
          <p:cNvSpPr>
            <a:spLocks noChangeArrowheads="1"/>
          </p:cNvSpPr>
          <p:nvPr/>
        </p:nvSpPr>
        <p:spPr bwMode="auto">
          <a:xfrm>
            <a:off x="4495800" y="5638800"/>
            <a:ext cx="95885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Tua bin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 hơi</a:t>
            </a:r>
            <a:endParaRPr lang="en-US" sz="2400">
              <a:latin typeface="Arial" charset="0"/>
            </a:endParaRPr>
          </a:p>
        </p:txBody>
      </p:sp>
      <p:sp>
        <p:nvSpPr>
          <p:cNvPr id="325" name="Text Box 21"/>
          <p:cNvSpPr txBox="1">
            <a:spLocks noChangeArrowheads="1"/>
          </p:cNvSpPr>
          <p:nvPr/>
        </p:nvSpPr>
        <p:spPr bwMode="auto">
          <a:xfrm>
            <a:off x="5478463" y="5843588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Laøm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quay</a:t>
            </a:r>
          </a:p>
        </p:txBody>
      </p:sp>
      <p:sp>
        <p:nvSpPr>
          <p:cNvPr id="326" name="Rectangle 14"/>
          <p:cNvSpPr>
            <a:spLocks noChangeArrowheads="1"/>
          </p:cNvSpPr>
          <p:nvPr/>
        </p:nvSpPr>
        <p:spPr bwMode="auto">
          <a:xfrm>
            <a:off x="6275388" y="5638800"/>
            <a:ext cx="1344612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Maùy </a:t>
            </a:r>
          </a:p>
          <a:p>
            <a:pPr algn="ctr"/>
            <a:r>
              <a:rPr lang="en-US" sz="2400"/>
              <a:t>phaùt ñieän</a:t>
            </a:r>
          </a:p>
        </p:txBody>
      </p:sp>
      <p:sp>
        <p:nvSpPr>
          <p:cNvPr id="12553" name="Rectangle 17"/>
          <p:cNvSpPr>
            <a:spLocks noChangeArrowheads="1"/>
          </p:cNvSpPr>
          <p:nvPr/>
        </p:nvSpPr>
        <p:spPr bwMode="auto">
          <a:xfrm>
            <a:off x="8229600" y="5638800"/>
            <a:ext cx="838200" cy="1143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Ñieän </a:t>
            </a:r>
          </a:p>
          <a:p>
            <a:pPr algn="ctr"/>
            <a:r>
              <a:rPr lang="en-US" sz="2400"/>
              <a:t>naêng</a:t>
            </a:r>
          </a:p>
        </p:txBody>
      </p:sp>
      <p:sp>
        <p:nvSpPr>
          <p:cNvPr id="328" name="Text Box 23"/>
          <p:cNvSpPr txBox="1">
            <a:spLocks noChangeArrowheads="1"/>
          </p:cNvSpPr>
          <p:nvPr/>
        </p:nvSpPr>
        <p:spPr bwMode="auto">
          <a:xfrm>
            <a:off x="7620000" y="58054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Phaùt</a:t>
            </a:r>
          </a:p>
        </p:txBody>
      </p:sp>
      <p:cxnSp>
        <p:nvCxnSpPr>
          <p:cNvPr id="330" name="Straight Arrow Connector 329"/>
          <p:cNvCxnSpPr/>
          <p:nvPr/>
        </p:nvCxnSpPr>
        <p:spPr>
          <a:xfrm>
            <a:off x="2184400" y="1676400"/>
            <a:ext cx="51435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>
            <a:off x="3408363" y="4695825"/>
            <a:ext cx="511175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H="1">
            <a:off x="6727825" y="4572000"/>
            <a:ext cx="511175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>
            <a:off x="6324600" y="3810000"/>
            <a:ext cx="5143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24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3.33333E-6 -0.0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92 L 0.00694 -0.00695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1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10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10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10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1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1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10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10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7 L 0.00451 0.00996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10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10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10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10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10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10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10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10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10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10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10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10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10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10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10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23" dur="1000" fill="hold"/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10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10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1000"/>
                                        <p:tgtEl>
                                          <p:spTgt spid="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1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43" dur="1000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10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48" dur="10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1000"/>
                                        <p:tgtEl>
                                          <p:spTgt spid="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1000"/>
                                        <p:tgtEl>
                                          <p:spTgt spid="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8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10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63" dur="1000" fill="hold"/>
                                        <p:tgtEl>
                                          <p:spTgt spid="8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1000"/>
                                        <p:tgtEl>
                                          <p:spTgt spid="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1000"/>
                                        <p:tgtEl>
                                          <p:spTgt spid="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73" dur="1000" fill="hold"/>
                                        <p:tgtEl>
                                          <p:spTgt spid="8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10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8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10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10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8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10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93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10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98" dur="1000" fill="hold"/>
                                        <p:tgtEl>
                                          <p:spTgt spid="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1000"/>
                                        <p:tgtEl>
                                          <p:spTgt spid="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10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08" dur="1000" fill="hold"/>
                                        <p:tgtEl>
                                          <p:spTgt spid="8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1000"/>
                                        <p:tgtEl>
                                          <p:spTgt spid="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13" dur="1000" fill="hold"/>
                                        <p:tgtEl>
                                          <p:spTgt spid="8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10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1000"/>
                                        <p:tgtEl>
                                          <p:spTgt spid="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23" dur="1000" fill="hold"/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10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10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33" dur="1000" fill="hold"/>
                                        <p:tgtEl>
                                          <p:spTgt spid="8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6" dur="10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38" dur="1000" fill="hold"/>
                                        <p:tgtEl>
                                          <p:spTgt spid="8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10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43" dur="1000" fill="hold"/>
                                        <p:tgtEl>
                                          <p:spTgt spid="8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10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48" dur="1000" fill="hold"/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1000"/>
                                        <p:tgtEl>
                                          <p:spTgt spid="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53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6" dur="10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58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1" dur="1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979 0.01204 " pathEditMode="relative" rAng="0" ptsTypes="AA">
                                      <p:cBhvr>
                                        <p:cTn id="363" dur="1000" fill="hold"/>
                                        <p:tgtEl>
                                          <p:spTgt spid="8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6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6" dur="10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184 0.01759 " pathEditMode="relative" rAng="0" ptsTypes="AA">
                                      <p:cBhvr>
                                        <p:cTn id="368" dur="10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9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1000"/>
                                        <p:tgtEl>
                                          <p:spTgt spid="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1632 0.01852 " pathEditMode="relative" rAng="0" ptsTypes="AA">
                                      <p:cBhvr>
                                        <p:cTn id="373" dur="1000" fill="hold"/>
                                        <p:tgtEl>
                                          <p:spTgt spid="8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9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1000"/>
                                        <p:tgtEl>
                                          <p:spTgt spid="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1632 0.01852 " pathEditMode="relative" rAng="0" ptsTypes="AA">
                                      <p:cBhvr>
                                        <p:cTn id="378" dur="10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9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1" dur="1000"/>
                                        <p:tgtEl>
                                          <p:spTgt spid="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007 0.01667 " pathEditMode="relative" rAng="0" ptsTypes="AA">
                                      <p:cBhvr>
                                        <p:cTn id="383" dur="1000" fill="hold"/>
                                        <p:tgtEl>
                                          <p:spTgt spid="8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8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6" dur="1000"/>
                                        <p:tgtEl>
                                          <p:spTgt spid="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388" dur="10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1" dur="10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393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10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398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1" dur="1000"/>
                                        <p:tgtEl>
                                          <p:spTgt spid="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03" dur="1000" fill="hold"/>
                                        <p:tgtEl>
                                          <p:spTgt spid="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6" dur="1000"/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08" dur="10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1000"/>
                                        <p:tgtEl>
                                          <p:spTgt spid="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13" dur="1000" fill="hold"/>
                                        <p:tgtEl>
                                          <p:spTgt spid="8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6" dur="10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18" dur="1000" fill="hold"/>
                                        <p:tgtEl>
                                          <p:spTgt spid="8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10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23" dur="1000" fill="hold"/>
                                        <p:tgtEl>
                                          <p:spTgt spid="8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6" dur="10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28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1000"/>
                                        <p:tgtEl>
                                          <p:spTgt spid="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33" dur="1000" fill="hold"/>
                                        <p:tgtEl>
                                          <p:spTgt spid="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6" dur="10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38" dur="1000" fill="hold"/>
                                        <p:tgtEl>
                                          <p:spTgt spid="8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10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43" dur="1000" fill="hold"/>
                                        <p:tgtEl>
                                          <p:spTgt spid="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6" dur="10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48" dur="1000" fill="hold"/>
                                        <p:tgtEl>
                                          <p:spTgt spid="8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10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53" dur="10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6" dur="1000"/>
                                        <p:tgtEl>
                                          <p:spTgt spid="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58" dur="1000" fill="hold"/>
                                        <p:tgtEl>
                                          <p:spTgt spid="8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1" dur="1000"/>
                                        <p:tgtEl>
                                          <p:spTgt spid="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63" dur="1000" fill="hold"/>
                                        <p:tgtEl>
                                          <p:spTgt spid="8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6" dur="10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68" dur="1000" fill="hold"/>
                                        <p:tgtEl>
                                          <p:spTgt spid="8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10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73" dur="1000" fill="hold"/>
                                        <p:tgtEl>
                                          <p:spTgt spid="8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6" dur="1000"/>
                                        <p:tgtEl>
                                          <p:spTgt spid="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78" dur="1000" fill="hold"/>
                                        <p:tgtEl>
                                          <p:spTgt spid="8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1000"/>
                                        <p:tgtEl>
                                          <p:spTgt spid="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83" dur="1000" fill="hold"/>
                                        <p:tgtEl>
                                          <p:spTgt spid="8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6" dur="1000"/>
                                        <p:tgtEl>
                                          <p:spTgt spid="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88" dur="1000" fill="hold"/>
                                        <p:tgtEl>
                                          <p:spTgt spid="8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1" dur="1000"/>
                                        <p:tgtEl>
                                          <p:spTgt spid="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93" dur="10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6" dur="1000"/>
                                        <p:tgtEl>
                                          <p:spTgt spid="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98" dur="1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1" dur="10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503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6" dur="10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508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10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513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6" dur="1000"/>
                                        <p:tgtEl>
                                          <p:spTgt spid="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518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 nodeType="clickPar">
                      <p:stCondLst>
                        <p:cond delay="indefinite"/>
                      </p:stCondLst>
                      <p:childTnLst>
                        <p:par>
                          <p:cTn id="5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8" dur="500"/>
                                        <p:tgtEl>
                                          <p:spTgt spid="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47 L 2.77778E-7 0.05996 " pathEditMode="relative" rAng="0" ptsTypes="AA">
                                      <p:cBhvr>
                                        <p:cTn id="54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0.0662 " pathEditMode="relative" rAng="0" ptsTypes="AA">
                                      <p:cBhvr>
                                        <p:cTn id="5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5 L -0.00087 0.07153 " pathEditMode="relative" rAng="0" ptsTypes="AA">
                                      <p:cBhvr>
                                        <p:cTn id="55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 nodeType="clickPar">
                      <p:stCondLst>
                        <p:cond delay="indefinite"/>
                      </p:stCondLst>
                      <p:childTnLst>
                        <p:par>
                          <p:cTn id="5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5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608 0.0206 C 0.00747 0.025 0.00834 0.03171 0.00834 0.03842 C 0.00834 0.04629 0.00747 0.05254 0.00608 0.05694 L -3.33333E-6 0.07778 " pathEditMode="relative" rAng="0" ptsTypes="FffFF">
                                      <p:cBhvr>
                                        <p:cTn id="56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9"/>
                                    </p:animMotion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 nodeType="clickPar">
                      <p:stCondLst>
                        <p:cond delay="indefinite"/>
                      </p:stCondLst>
                      <p:childTnLst>
                        <p:par>
                          <p:cTn id="5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8" dur="500"/>
                                        <p:tgtEl>
                                          <p:spTgt spid="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4" dur="500"/>
                                        <p:tgtEl>
                                          <p:spTgt spid="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7" dur="500"/>
                                        <p:tgtEl>
                                          <p:spTgt spid="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0" dur="500"/>
                                        <p:tgtEl>
                                          <p:spTgt spid="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3" dur="500"/>
                                        <p:tgtEl>
                                          <p:spTgt spid="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6" dur="500"/>
                                        <p:tgtEl>
                                          <p:spTgt spid="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9" dur="500"/>
                                        <p:tgtEl>
                                          <p:spTgt spid="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601" dur="10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603" dur="10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605" dur="1000" fill="hold"/>
                                        <p:tgtEl>
                                          <p:spTgt spid="8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555 L 0.01041 0.00926 " pathEditMode="relative" rAng="0" ptsTypes="AA">
                                      <p:cBhvr>
                                        <p:cTn id="607" dur="1000" fill="hold"/>
                                        <p:tgtEl>
                                          <p:spTgt spid="8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7"/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7.40741E-7 L 0.01319 -7.40741E-7 " pathEditMode="relative" rAng="0" ptsTypes="AA">
                                      <p:cBhvr>
                                        <p:cTn id="609" dur="1000" fill="hold"/>
                                        <p:tgtEl>
                                          <p:spTgt spid="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926 L 0.01111 -0.01944 " pathEditMode="relative" rAng="0" ptsTypes="AA">
                                      <p:cBhvr>
                                        <p:cTn id="611" dur="10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4"/>
                                    </p:animMotion>
                                  </p:childTnLst>
                                </p:cTn>
                              </p:par>
                              <p:par>
                                <p:cTn id="6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3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6" dur="500"/>
                                        <p:tgtEl>
                                          <p:spTgt spid="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9" dur="500"/>
                                        <p:tgtEl>
                                          <p:spTgt spid="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2" dur="500"/>
                                        <p:tgtEl>
                                          <p:spTgt spid="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5" dur="500"/>
                                        <p:tgtEl>
                                          <p:spTgt spid="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8" dur="500"/>
                                        <p:tgtEl>
                                          <p:spTgt spid="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1" dur="5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4" dur="500"/>
                                        <p:tgtEl>
                                          <p:spTgt spid="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7" dur="500"/>
                                        <p:tgtEl>
                                          <p:spTgt spid="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0" dur="500"/>
                                        <p:tgtEl>
                                          <p:spTgt spid="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3" dur="500"/>
                                        <p:tgtEl>
                                          <p:spTgt spid="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6" dur="500"/>
                                        <p:tgtEl>
                                          <p:spTgt spid="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9" dur="500"/>
                                        <p:tgtEl>
                                          <p:spTgt spid="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2" dur="500"/>
                                        <p:tgtEl>
                                          <p:spTgt spid="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5" dur="500"/>
                                        <p:tgtEl>
                                          <p:spTgt spid="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8" dur="500"/>
                                        <p:tgtEl>
                                          <p:spTgt spid="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1" dur="500"/>
                                        <p:tgtEl>
                                          <p:spTgt spid="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4" dur="500"/>
                                        <p:tgtEl>
                                          <p:spTgt spid="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7" dur="500"/>
                                        <p:tgtEl>
                                          <p:spTgt spid="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0" dur="500"/>
                                        <p:tgtEl>
                                          <p:spTgt spid="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3" dur="500"/>
                                        <p:tgtEl>
                                          <p:spTgt spid="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6" dur="500"/>
                                        <p:tgtEl>
                                          <p:spTgt spid="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9" dur="500"/>
                                        <p:tgtEl>
                                          <p:spTgt spid="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2" dur="500"/>
                                        <p:tgtEl>
                                          <p:spTgt spid="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5" dur="5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8" dur="500"/>
                                        <p:tgtEl>
                                          <p:spTgt spid="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1" dur="500"/>
                                        <p:tgtEl>
                                          <p:spTgt spid="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4" dur="500"/>
                                        <p:tgtEl>
                                          <p:spTgt spid="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7" dur="5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0" dur="5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3" dur="500"/>
                                        <p:tgtEl>
                                          <p:spTgt spid="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6" dur="5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9" dur="500"/>
                                        <p:tgtEl>
                                          <p:spTgt spid="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2" dur="500"/>
                                        <p:tgtEl>
                                          <p:spTgt spid="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5" dur="500"/>
                                        <p:tgtEl>
                                          <p:spTgt spid="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8" dur="500"/>
                                        <p:tgtEl>
                                          <p:spTgt spid="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1" dur="500"/>
                                        <p:tgtEl>
                                          <p:spTgt spid="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4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7" dur="5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0.00156 -0.00463 0.0033 -0.00926 0.00417 -0.01111 " pathEditMode="relative" ptsTypes="aA">
                                      <p:cBhvr>
                                        <p:cTn id="729" dur="2000" fill="hold"/>
                                        <p:tgtEl>
                                          <p:spTgt spid="8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0.00139 -0.00162 0.00296 -0.00324 0.00469 -0.00416 C 0.00643 -0.00509 0.00816 -0.00509 0.01007 -0.00509 " pathEditMode="relative" rAng="0" ptsTypes="aaA">
                                      <p:cBhvr>
                                        <p:cTn id="731" dur="2000" fill="hold"/>
                                        <p:tgtEl>
                                          <p:spTgt spid="8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3"/>
                                    </p:animMotion>
                                  </p:childTnLst>
                                </p:cTn>
                              </p:par>
                              <p:par>
                                <p:cTn id="7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3" dur="2000" fill="hold"/>
                                        <p:tgtEl>
                                          <p:spTgt spid="8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5" dur="2000" fill="hold"/>
                                        <p:tgtEl>
                                          <p:spTgt spid="8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7" dur="2000" fill="hold"/>
                                        <p:tgtEl>
                                          <p:spTgt spid="8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9" dur="2000" fill="hold"/>
                                        <p:tgtEl>
                                          <p:spTgt spid="8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1" dur="2000" fill="hold"/>
                                        <p:tgtEl>
                                          <p:spTgt spid="8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3" dur="2000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5" dur="2000" fill="hold"/>
                                        <p:tgtEl>
                                          <p:spTgt spid="8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7" dur="2000" fill="hold"/>
                                        <p:tgtEl>
                                          <p:spTgt spid="8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9" dur="200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51" dur="2000" fill="hold"/>
                                        <p:tgtEl>
                                          <p:spTgt spid="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53" dur="2000" fill="hold"/>
                                        <p:tgtEl>
                                          <p:spTgt spid="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55" dur="200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57" dur="2000" fill="hold"/>
                                        <p:tgtEl>
                                          <p:spTgt spid="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59" dur="2000" fill="hold"/>
                                        <p:tgtEl>
                                          <p:spTgt spid="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61" dur="2000" fill="hold"/>
                                        <p:tgtEl>
                                          <p:spTgt spid="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63" dur="2000" fill="hold"/>
                                        <p:tgtEl>
                                          <p:spTgt spid="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65" dur="2000" fill="hold"/>
                                        <p:tgtEl>
                                          <p:spTgt spid="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67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69" dur="2000" fill="hold"/>
                                        <p:tgtEl>
                                          <p:spTgt spid="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1" dur="2000" fill="hold"/>
                                        <p:tgtEl>
                                          <p:spTgt spid="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3" dur="2000" fill="hold"/>
                                        <p:tgtEl>
                                          <p:spTgt spid="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5" dur="2000" fill="hold"/>
                                        <p:tgtEl>
                                          <p:spTgt spid="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7" dur="2000" fill="hold"/>
                                        <p:tgtEl>
                                          <p:spTgt spid="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9" dur="2000" fill="hold"/>
                                        <p:tgtEl>
                                          <p:spTgt spid="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81" dur="2000" fill="hold"/>
                                        <p:tgtEl>
                                          <p:spTgt spid="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83" dur="2000" fill="hold"/>
                                        <p:tgtEl>
                                          <p:spTgt spid="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8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85" dur="2000" fill="hold"/>
                                        <p:tgtEl>
                                          <p:spTgt spid="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87" dur="2000" fill="hold"/>
                                        <p:tgtEl>
                                          <p:spTgt spid="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89" dur="2000" fill="hold"/>
                                        <p:tgtEl>
                                          <p:spTgt spid="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91" dur="2000" fill="hold"/>
                                        <p:tgtEl>
                                          <p:spTgt spid="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93" dur="2000" fill="hold"/>
                                        <p:tgtEl>
                                          <p:spTgt spid="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9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95" dur="2000" fill="hold"/>
                                        <p:tgtEl>
                                          <p:spTgt spid="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97" dur="2000" fill="hold"/>
                                        <p:tgtEl>
                                          <p:spTgt spid="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99" dur="2000" fill="hold"/>
                                        <p:tgtEl>
                                          <p:spTgt spid="8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8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801" dur="2000" fill="hold"/>
                                        <p:tgtEl>
                                          <p:spTgt spid="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8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0278 -0.00255 -0.00538 -0.00486 -0.0066 -0.00671 C -0.00782 -0.00857 -0.00747 -0.01019 -0.00712 -0.01181 " pathEditMode="relative" rAng="0" ptsTypes="aaA">
                                      <p:cBhvr>
                                        <p:cTn id="803" dur="2000" fill="hold"/>
                                        <p:tgtEl>
                                          <p:spTgt spid="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4" fill="hold" nodeType="clickPar">
                      <p:stCondLst>
                        <p:cond delay="indefinite"/>
                      </p:stCondLst>
                      <p:childTnLst>
                        <p:par>
                          <p:cTn id="8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7" dur="2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0" dur="1000"/>
                                        <p:tgtEl>
                                          <p:spTgt spid="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12" dur="1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5" dur="10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17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0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22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5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27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0" dur="1000"/>
                                        <p:tgtEl>
                                          <p:spTgt spid="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32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5" dur="1000"/>
                                        <p:tgtEl>
                                          <p:spTgt spid="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37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0" dur="1000"/>
                                        <p:tgtEl>
                                          <p:spTgt spid="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42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5" dur="1000"/>
                                        <p:tgtEl>
                                          <p:spTgt spid="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47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0" dur="10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52" dur="1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5" dur="1000"/>
                                        <p:tgtEl>
                                          <p:spTgt spid="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57" dur="1000" fill="hold"/>
                                        <p:tgtEl>
                                          <p:spTgt spid="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0" dur="1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62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5" dur="1000"/>
                                        <p:tgtEl>
                                          <p:spTgt spid="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67" dur="1000" fill="hold"/>
                                        <p:tgtEl>
                                          <p:spTgt spid="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0" dur="1000"/>
                                        <p:tgtEl>
                                          <p:spTgt spid="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72" dur="1000" fill="hold"/>
                                        <p:tgtEl>
                                          <p:spTgt spid="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5" dur="1000"/>
                                        <p:tgtEl>
                                          <p:spTgt spid="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77" dur="1000" fill="hold"/>
                                        <p:tgtEl>
                                          <p:spTgt spid="8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0" dur="1000"/>
                                        <p:tgtEl>
                                          <p:spTgt spid="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82" dur="1000" fill="hold"/>
                                        <p:tgtEl>
                                          <p:spTgt spid="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5" dur="1000"/>
                                        <p:tgtEl>
                                          <p:spTgt spid="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87" dur="1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0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92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5" dur="1000"/>
                                        <p:tgtEl>
                                          <p:spTgt spid="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97" dur="1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0" dur="1000"/>
                                        <p:tgtEl>
                                          <p:spTgt spid="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02" dur="1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5" dur="1000"/>
                                        <p:tgtEl>
                                          <p:spTgt spid="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07" dur="1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0" dur="1000"/>
                                        <p:tgtEl>
                                          <p:spTgt spid="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12" dur="1000" fill="hold"/>
                                        <p:tgtEl>
                                          <p:spTgt spid="8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5" dur="1000"/>
                                        <p:tgtEl>
                                          <p:spTgt spid="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17" dur="1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0" dur="1000"/>
                                        <p:tgtEl>
                                          <p:spTgt spid="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22" dur="10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5" dur="1000"/>
                                        <p:tgtEl>
                                          <p:spTgt spid="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27" dur="1000" fill="hold"/>
                                        <p:tgtEl>
                                          <p:spTgt spid="8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0" dur="1000"/>
                                        <p:tgtEl>
                                          <p:spTgt spid="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32" dur="1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5" dur="1000"/>
                                        <p:tgtEl>
                                          <p:spTgt spid="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37" dur="1000" fill="hold"/>
                                        <p:tgtEl>
                                          <p:spTgt spid="8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0" dur="1000"/>
                                        <p:tgtEl>
                                          <p:spTgt spid="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942" dur="1000" fill="hold"/>
                                        <p:tgtEl>
                                          <p:spTgt spid="8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5" dur="1000"/>
                                        <p:tgtEl>
                                          <p:spTgt spid="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47" dur="1000" fill="hold"/>
                                        <p:tgtEl>
                                          <p:spTgt spid="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0" dur="1000"/>
                                        <p:tgtEl>
                                          <p:spTgt spid="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952" dur="1000" fill="hold"/>
                                        <p:tgtEl>
                                          <p:spTgt spid="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5" dur="1000"/>
                                        <p:tgtEl>
                                          <p:spTgt spid="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57" dur="1000" fill="hold"/>
                                        <p:tgtEl>
                                          <p:spTgt spid="8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0" dur="1000"/>
                                        <p:tgtEl>
                                          <p:spTgt spid="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62" dur="1000" fill="hold"/>
                                        <p:tgtEl>
                                          <p:spTgt spid="8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5" dur="1000"/>
                                        <p:tgtEl>
                                          <p:spTgt spid="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67" dur="1000" fill="hold"/>
                                        <p:tgtEl>
                                          <p:spTgt spid="8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0" dur="1000"/>
                                        <p:tgtEl>
                                          <p:spTgt spid="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72" dur="1000" fill="hold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5" dur="10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77" dur="1000" fill="hold"/>
                                        <p:tgtEl>
                                          <p:spTgt spid="8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0" dur="1000"/>
                                        <p:tgtEl>
                                          <p:spTgt spid="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82" dur="10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5" dur="1000"/>
                                        <p:tgtEl>
                                          <p:spTgt spid="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87" dur="1000" fill="hold"/>
                                        <p:tgtEl>
                                          <p:spTgt spid="8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0" dur="10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92" dur="1000" fill="hold"/>
                                        <p:tgtEl>
                                          <p:spTgt spid="8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5" dur="1000"/>
                                        <p:tgtEl>
                                          <p:spTgt spid="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97" dur="10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0" dur="1000"/>
                                        <p:tgtEl>
                                          <p:spTgt spid="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02" dur="1000" fill="hold"/>
                                        <p:tgtEl>
                                          <p:spTgt spid="8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5" dur="1000"/>
                                        <p:tgtEl>
                                          <p:spTgt spid="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07" dur="1000" fill="hold"/>
                                        <p:tgtEl>
                                          <p:spTgt spid="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0" dur="1000"/>
                                        <p:tgtEl>
                                          <p:spTgt spid="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12" dur="10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5" dur="10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17" dur="1000" fill="hold"/>
                                        <p:tgtEl>
                                          <p:spTgt spid="8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0" dur="1000"/>
                                        <p:tgtEl>
                                          <p:spTgt spid="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22" dur="10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5" dur="10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019 L -3.33333E-6 -4.44444E-6 " pathEditMode="relative" rAng="0" ptsTypes="AA">
                                      <p:cBhvr>
                                        <p:cTn id="1027" dur="10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"/>
                                    </p:animMotion>
                                  </p:childTnLst>
                                </p:cTn>
                              </p:par>
                              <p:par>
                                <p:cTn id="10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0" dur="10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32" dur="1000" fill="hold"/>
                                        <p:tgtEl>
                                          <p:spTgt spid="8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5" dur="1000"/>
                                        <p:tgtEl>
                                          <p:spTgt spid="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37" dur="1000" fill="hold"/>
                                        <p:tgtEl>
                                          <p:spTgt spid="8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0" dur="10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42" dur="1000" fill="hold"/>
                                        <p:tgtEl>
                                          <p:spTgt spid="8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5" dur="1000"/>
                                        <p:tgtEl>
                                          <p:spTgt spid="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47" dur="1000" fill="hold"/>
                                        <p:tgtEl>
                                          <p:spTgt spid="8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0" dur="1000"/>
                                        <p:tgtEl>
                                          <p:spTgt spid="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52" dur="1000" fill="hold"/>
                                        <p:tgtEl>
                                          <p:spTgt spid="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5" dur="1000"/>
                                        <p:tgtEl>
                                          <p:spTgt spid="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57" dur="1000" fill="hold"/>
                                        <p:tgtEl>
                                          <p:spTgt spid="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0" dur="1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62" dur="10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5" dur="10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67" dur="1000" fill="hold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0" dur="10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-0.00555 -0.01018 " pathEditMode="relative" rAng="0" ptsTypes="AA">
                                      <p:cBhvr>
                                        <p:cTn id="1072" dur="1000" fill="hold"/>
                                        <p:tgtEl>
                                          <p:spTgt spid="8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6"/>
                                    </p:animMotion>
                                  </p:childTnLst>
                                </p:cTn>
                              </p:par>
                              <p:par>
                                <p:cTn id="10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5" dur="10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77" dur="1000" fill="hold"/>
                                        <p:tgtEl>
                                          <p:spTgt spid="8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0" dur="1000"/>
                                        <p:tgtEl>
                                          <p:spTgt spid="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82" dur="10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5" dur="1000"/>
                                        <p:tgtEl>
                                          <p:spTgt spid="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87" dur="1000" fill="hold"/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0" dur="1000"/>
                                        <p:tgtEl>
                                          <p:spTgt spid="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92" dur="1000" fill="hold"/>
                                        <p:tgtEl>
                                          <p:spTgt spid="8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5" dur="1000"/>
                                        <p:tgtEl>
                                          <p:spTgt spid="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97" dur="1000" fill="hold"/>
                                        <p:tgtEl>
                                          <p:spTgt spid="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0" dur="1000"/>
                                        <p:tgtEl>
                                          <p:spTgt spid="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102" dur="1000" fill="hold"/>
                                        <p:tgtEl>
                                          <p:spTgt spid="8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 nodeType="clickPar">
                      <p:stCondLst>
                        <p:cond delay="indefinite"/>
                      </p:stCondLst>
                      <p:childTnLst>
                        <p:par>
                          <p:cTn id="1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7" dur="1000"/>
                                        <p:tgtEl>
                                          <p:spTgt spid="8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8" dur="1000" fill="hold"/>
                                        <p:tgtEl>
                                          <p:spTgt spid="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1000" fill="hold"/>
                                        <p:tgtEl>
                                          <p:spTgt spid="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1" dur="500"/>
                                        <p:tgtEl>
                                          <p:spTgt spid="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4" dur="500"/>
                                        <p:tgtEl>
                                          <p:spTgt spid="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7" dur="500"/>
                                        <p:tgtEl>
                                          <p:spTgt spid="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0" dur="500"/>
                                        <p:tgtEl>
                                          <p:spTgt spid="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3" dur="500"/>
                                        <p:tgtEl>
                                          <p:spTgt spid="8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8201" grpId="0" animBg="1"/>
      <p:bldP spid="8201" grpId="1" animBg="1"/>
      <p:bldP spid="8203" grpId="0" animBg="1"/>
      <p:bldP spid="8203" grpId="1" animBg="1"/>
      <p:bldP spid="8212" grpId="0" animBg="1"/>
      <p:bldP spid="8212" grpId="1" animBg="1"/>
      <p:bldP spid="8249" grpId="0" animBg="1"/>
      <p:bldP spid="8249" grpId="1" animBg="1"/>
      <p:bldP spid="8267" grpId="0" animBg="1"/>
      <p:bldP spid="8267" grpId="1" animBg="1"/>
      <p:bldP spid="8268" grpId="0" animBg="1"/>
      <p:bldP spid="8268" grpId="1" animBg="1"/>
      <p:bldP spid="8269" grpId="0" animBg="1"/>
      <p:bldP spid="8269" grpId="1" animBg="1"/>
      <p:bldP spid="8270" grpId="0" animBg="1"/>
      <p:bldP spid="8270" grpId="1" animBg="1"/>
      <p:bldP spid="8271" grpId="0" animBg="1"/>
      <p:bldP spid="8271" grpId="1" animBg="1"/>
      <p:bldP spid="8272" grpId="0" animBg="1"/>
      <p:bldP spid="8272" grpId="1" animBg="1"/>
      <p:bldP spid="8273" grpId="0" animBg="1"/>
      <p:bldP spid="8273" grpId="1" animBg="1"/>
      <p:bldP spid="8274" grpId="0" animBg="1"/>
      <p:bldP spid="8274" grpId="1" animBg="1"/>
      <p:bldP spid="8275" grpId="0" animBg="1"/>
      <p:bldP spid="8275" grpId="1" animBg="1"/>
      <p:bldP spid="8276" grpId="0" animBg="1"/>
      <p:bldP spid="8276" grpId="1" animBg="1"/>
      <p:bldP spid="8277" grpId="0" animBg="1"/>
      <p:bldP spid="8277" grpId="1" animBg="1"/>
      <p:bldP spid="8278" grpId="0" animBg="1"/>
      <p:bldP spid="8278" grpId="1" animBg="1"/>
      <p:bldP spid="8279" grpId="0" animBg="1"/>
      <p:bldP spid="8279" grpId="1" animBg="1"/>
      <p:bldP spid="8280" grpId="0" animBg="1"/>
      <p:bldP spid="8280" grpId="1" animBg="1"/>
      <p:bldP spid="8281" grpId="0" animBg="1"/>
      <p:bldP spid="8281" grpId="1" animBg="1"/>
      <p:bldP spid="8282" grpId="0" animBg="1"/>
      <p:bldP spid="8282" grpId="1" animBg="1"/>
      <p:bldP spid="8283" grpId="0" animBg="1"/>
      <p:bldP spid="8283" grpId="1" animBg="1"/>
      <p:bldP spid="8284" grpId="0" animBg="1"/>
      <p:bldP spid="8284" grpId="1" animBg="1"/>
      <p:bldP spid="8285" grpId="0" animBg="1"/>
      <p:bldP spid="8285" grpId="1" animBg="1"/>
      <p:bldP spid="8286" grpId="0" animBg="1"/>
      <p:bldP spid="8286" grpId="1" animBg="1"/>
      <p:bldP spid="8287" grpId="0" animBg="1"/>
      <p:bldP spid="8287" grpId="1" animBg="1"/>
      <p:bldP spid="8288" grpId="0" animBg="1"/>
      <p:bldP spid="8288" grpId="1" animBg="1"/>
      <p:bldP spid="8289" grpId="0" animBg="1"/>
      <p:bldP spid="8289" grpId="1" animBg="1"/>
      <p:bldP spid="8290" grpId="0" animBg="1"/>
      <p:bldP spid="8290" grpId="1" animBg="1"/>
      <p:bldP spid="8291" grpId="0" animBg="1"/>
      <p:bldP spid="8291" grpId="1" animBg="1"/>
      <p:bldP spid="8292" grpId="0" animBg="1"/>
      <p:bldP spid="8292" grpId="1" animBg="1"/>
      <p:bldP spid="8293" grpId="0" animBg="1"/>
      <p:bldP spid="8293" grpId="1" animBg="1"/>
      <p:bldP spid="8294" grpId="0" animBg="1"/>
      <p:bldP spid="8294" grpId="1" animBg="1"/>
      <p:bldP spid="8295" grpId="0" animBg="1"/>
      <p:bldP spid="8295" grpId="1" animBg="1"/>
      <p:bldP spid="8296" grpId="0" animBg="1"/>
      <p:bldP spid="8296" grpId="1" animBg="1"/>
      <p:bldP spid="8297" grpId="0" animBg="1"/>
      <p:bldP spid="8297" grpId="1" animBg="1"/>
      <p:bldP spid="8298" grpId="0" animBg="1"/>
      <p:bldP spid="8298" grpId="1" animBg="1"/>
      <p:bldP spid="8299" grpId="0" animBg="1"/>
      <p:bldP spid="8299" grpId="1" animBg="1"/>
      <p:bldP spid="8300" grpId="0" animBg="1"/>
      <p:bldP spid="8300" grpId="1" animBg="1"/>
      <p:bldP spid="8301" grpId="0" animBg="1"/>
      <p:bldP spid="8301" grpId="1" animBg="1"/>
      <p:bldP spid="8302" grpId="0" animBg="1"/>
      <p:bldP spid="8302" grpId="1" animBg="1"/>
      <p:bldP spid="8303" grpId="0" animBg="1"/>
      <p:bldP spid="8303" grpId="1" animBg="1"/>
      <p:bldP spid="8304" grpId="0" animBg="1"/>
      <p:bldP spid="8304" grpId="1" animBg="1"/>
      <p:bldP spid="8305" grpId="0" animBg="1"/>
      <p:bldP spid="8305" grpId="1" animBg="1"/>
      <p:bldP spid="8306" grpId="0" animBg="1"/>
      <p:bldP spid="8306" grpId="1" animBg="1"/>
      <p:bldP spid="8307" grpId="0" animBg="1"/>
      <p:bldP spid="8307" grpId="1" animBg="1"/>
      <p:bldP spid="8308" grpId="0" animBg="1"/>
      <p:bldP spid="8308" grpId="1" animBg="1"/>
      <p:bldP spid="8309" grpId="0" animBg="1"/>
      <p:bldP spid="8309" grpId="1" animBg="1"/>
      <p:bldP spid="8310" grpId="0" animBg="1"/>
      <p:bldP spid="8310" grpId="1" animBg="1"/>
      <p:bldP spid="8311" grpId="0" animBg="1"/>
      <p:bldP spid="8311" grpId="1" animBg="1"/>
      <p:bldP spid="8312" grpId="0" animBg="1"/>
      <p:bldP spid="8312" grpId="1" animBg="1"/>
      <p:bldP spid="8313" grpId="0" animBg="1"/>
      <p:bldP spid="8313" grpId="1" animBg="1"/>
      <p:bldP spid="8314" grpId="0" animBg="1"/>
      <p:bldP spid="8314" grpId="1" animBg="1"/>
      <p:bldP spid="8315" grpId="0" animBg="1"/>
      <p:bldP spid="8315" grpId="1" animBg="1"/>
      <p:bldP spid="8316" grpId="0" animBg="1"/>
      <p:bldP spid="8316" grpId="1" animBg="1"/>
      <p:bldP spid="8317" grpId="0" animBg="1"/>
      <p:bldP spid="8317" grpId="1" animBg="1"/>
      <p:bldP spid="8318" grpId="0" animBg="1"/>
      <p:bldP spid="8318" grpId="1" animBg="1"/>
      <p:bldP spid="8319" grpId="0" animBg="1"/>
      <p:bldP spid="8319" grpId="1" animBg="1"/>
      <p:bldP spid="8320" grpId="0" animBg="1"/>
      <p:bldP spid="8320" grpId="1" animBg="1"/>
      <p:bldP spid="8321" grpId="0" animBg="1"/>
      <p:bldP spid="8321" grpId="1" animBg="1"/>
      <p:bldP spid="8322" grpId="0" animBg="1"/>
      <p:bldP spid="8322" grpId="1" animBg="1"/>
      <p:bldP spid="8323" grpId="0" animBg="1"/>
      <p:bldP spid="8323" grpId="1" animBg="1"/>
      <p:bldP spid="8324" grpId="0" animBg="1"/>
      <p:bldP spid="8324" grpId="1" animBg="1"/>
      <p:bldP spid="8325" grpId="0" animBg="1"/>
      <p:bldP spid="8325" grpId="1" animBg="1"/>
      <p:bldP spid="8326" grpId="0" animBg="1"/>
      <p:bldP spid="8326" grpId="1" animBg="1"/>
      <p:bldP spid="8327" grpId="0" animBg="1"/>
      <p:bldP spid="8327" grpId="1" animBg="1"/>
      <p:bldP spid="8328" grpId="0" animBg="1"/>
      <p:bldP spid="8328" grpId="1" animBg="1"/>
      <p:bldP spid="8329" grpId="0" animBg="1"/>
      <p:bldP spid="8329" grpId="1" animBg="1"/>
      <p:bldP spid="8330" grpId="0" animBg="1"/>
      <p:bldP spid="8330" grpId="1" animBg="1"/>
      <p:bldP spid="8331" grpId="0" animBg="1"/>
      <p:bldP spid="8331" grpId="1" animBg="1"/>
      <p:bldP spid="8332" grpId="0" animBg="1"/>
      <p:bldP spid="8332" grpId="1" animBg="1"/>
      <p:bldP spid="8333" grpId="0" animBg="1"/>
      <p:bldP spid="8333" grpId="1" animBg="1"/>
      <p:bldP spid="8334" grpId="0" animBg="1"/>
      <p:bldP spid="8334" grpId="1" animBg="1"/>
      <p:bldP spid="8335" grpId="0" animBg="1"/>
      <p:bldP spid="8335" grpId="1" animBg="1"/>
      <p:bldP spid="8336" grpId="0" animBg="1"/>
      <p:bldP spid="8336" grpId="1" animBg="1"/>
      <p:bldP spid="8337" grpId="0" animBg="1"/>
      <p:bldP spid="8337" grpId="1" animBg="1"/>
      <p:bldP spid="8338" grpId="0" animBg="1"/>
      <p:bldP spid="8338" grpId="1" animBg="1"/>
      <p:bldP spid="8339" grpId="0" animBg="1"/>
      <p:bldP spid="8339" grpId="1" animBg="1"/>
      <p:bldP spid="8340" grpId="0" animBg="1"/>
      <p:bldP spid="8340" grpId="1" animBg="1"/>
      <p:bldP spid="8341" grpId="0" animBg="1"/>
      <p:bldP spid="8341" grpId="1" animBg="1"/>
      <p:bldP spid="8342" grpId="0" animBg="1"/>
      <p:bldP spid="8342" grpId="1" animBg="1"/>
      <p:bldP spid="8343" grpId="0" animBg="1"/>
      <p:bldP spid="8343" grpId="1" animBg="1"/>
      <p:bldP spid="8344" grpId="0" animBg="1"/>
      <p:bldP spid="8344" grpId="1" animBg="1"/>
      <p:bldP spid="8345" grpId="0" animBg="1"/>
      <p:bldP spid="8345" grpId="1" animBg="1"/>
      <p:bldP spid="8346" grpId="0" animBg="1"/>
      <p:bldP spid="8346" grpId="1" animBg="1"/>
      <p:bldP spid="8347" grpId="0" animBg="1"/>
      <p:bldP spid="8347" grpId="1" animBg="1"/>
      <p:bldP spid="8348" grpId="0" animBg="1"/>
      <p:bldP spid="8348" grpId="1" animBg="1"/>
      <p:bldP spid="8349" grpId="0" animBg="1"/>
      <p:bldP spid="8349" grpId="1" animBg="1"/>
      <p:bldP spid="8350" grpId="0" animBg="1"/>
      <p:bldP spid="8350" grpId="1" animBg="1"/>
      <p:bldP spid="8351" grpId="0" animBg="1"/>
      <p:bldP spid="8351" grpId="1" animBg="1"/>
      <p:bldP spid="8352" grpId="0" animBg="1"/>
      <p:bldP spid="8352" grpId="1" animBg="1"/>
      <p:bldP spid="8353" grpId="0" animBg="1"/>
      <p:bldP spid="8353" grpId="1" animBg="1"/>
      <p:bldP spid="8354" grpId="0" animBg="1"/>
      <p:bldP spid="8354" grpId="1" animBg="1"/>
      <p:bldP spid="8355" grpId="0" animBg="1"/>
      <p:bldP spid="8355" grpId="1" animBg="1"/>
      <p:bldP spid="8356" grpId="0" animBg="1"/>
      <p:bldP spid="8356" grpId="1" animBg="1"/>
      <p:bldP spid="8357" grpId="0" animBg="1"/>
      <p:bldP spid="8357" grpId="1" animBg="1"/>
      <p:bldP spid="8358" grpId="0" animBg="1"/>
      <p:bldP spid="8358" grpId="1" animBg="1"/>
      <p:bldP spid="8359" grpId="0" animBg="1"/>
      <p:bldP spid="8359" grpId="1" animBg="1"/>
      <p:bldP spid="8360" grpId="0" animBg="1"/>
      <p:bldP spid="8360" grpId="1" animBg="1"/>
      <p:bldP spid="8361" grpId="0" animBg="1"/>
      <p:bldP spid="8361" grpId="1" animBg="1"/>
      <p:bldP spid="8362" grpId="0" animBg="1"/>
      <p:bldP spid="8362" grpId="1" animBg="1"/>
      <p:bldP spid="8363" grpId="0" animBg="1"/>
      <p:bldP spid="8363" grpId="1" animBg="1"/>
      <p:bldP spid="8364" grpId="0" animBg="1"/>
      <p:bldP spid="8364" grpId="1" animBg="1"/>
      <p:bldP spid="8365" grpId="0" animBg="1"/>
      <p:bldP spid="8365" grpId="1" animBg="1"/>
      <p:bldP spid="8366" grpId="0" animBg="1"/>
      <p:bldP spid="8366" grpId="1" animBg="1"/>
      <p:bldP spid="8367" grpId="0" animBg="1"/>
      <p:bldP spid="8367" grpId="1" animBg="1"/>
      <p:bldP spid="8368" grpId="0" animBg="1"/>
      <p:bldP spid="8368" grpId="1" animBg="1"/>
      <p:bldP spid="8369" grpId="0" animBg="1"/>
      <p:bldP spid="8369" grpId="1" animBg="1"/>
      <p:bldP spid="8370" grpId="0" animBg="1"/>
      <p:bldP spid="8370" grpId="1" animBg="1"/>
      <p:bldP spid="8371" grpId="0" animBg="1"/>
      <p:bldP spid="8371" grpId="1" animBg="1"/>
      <p:bldP spid="8372" grpId="0" animBg="1"/>
      <p:bldP spid="8372" grpId="1" animBg="1"/>
      <p:bldP spid="8373" grpId="0" animBg="1"/>
      <p:bldP spid="8373" grpId="1" animBg="1"/>
      <p:bldP spid="8374" grpId="0" animBg="1"/>
      <p:bldP spid="8374" grpId="1" animBg="1"/>
      <p:bldP spid="8375" grpId="0" animBg="1"/>
      <p:bldP spid="8375" grpId="1" animBg="1"/>
      <p:bldP spid="8376" grpId="0" animBg="1"/>
      <p:bldP spid="8376" grpId="1" animBg="1"/>
      <p:bldP spid="8377" grpId="0" animBg="1"/>
      <p:bldP spid="8377" grpId="1" animBg="1"/>
      <p:bldP spid="8378" grpId="0" animBg="1"/>
      <p:bldP spid="8378" grpId="1" animBg="1"/>
      <p:bldP spid="8379" grpId="0" animBg="1"/>
      <p:bldP spid="8379" grpId="1" animBg="1"/>
      <p:bldP spid="8380" grpId="0" animBg="1"/>
      <p:bldP spid="8380" grpId="1" animBg="1"/>
      <p:bldP spid="8381" grpId="0" animBg="1"/>
      <p:bldP spid="8381" grpId="1" animBg="1"/>
      <p:bldP spid="8382" grpId="0" animBg="1"/>
      <p:bldP spid="8382" grpId="1" animBg="1"/>
      <p:bldP spid="8383" grpId="0" animBg="1"/>
      <p:bldP spid="8383" grpId="1" animBg="1"/>
      <p:bldP spid="8384" grpId="0" animBg="1"/>
      <p:bldP spid="8384" grpId="1" animBg="1"/>
      <p:bldP spid="8385" grpId="0" animBg="1"/>
      <p:bldP spid="8385" grpId="1" animBg="1"/>
      <p:bldP spid="8386" grpId="0" animBg="1"/>
      <p:bldP spid="8386" grpId="1" animBg="1"/>
      <p:bldP spid="8387" grpId="0" animBg="1"/>
      <p:bldP spid="8387" grpId="1" animBg="1"/>
      <p:bldP spid="8388" grpId="0" animBg="1"/>
      <p:bldP spid="8388" grpId="1" animBg="1"/>
      <p:bldP spid="8389" grpId="0" animBg="1"/>
      <p:bldP spid="8389" grpId="1" animBg="1"/>
      <p:bldP spid="8390" grpId="0" animBg="1"/>
      <p:bldP spid="8390" grpId="1" animBg="1"/>
      <p:bldP spid="8391" grpId="0" animBg="1"/>
      <p:bldP spid="8391" grpId="1" animBg="1"/>
      <p:bldP spid="8392" grpId="0" animBg="1"/>
      <p:bldP spid="8392" grpId="1" animBg="1"/>
      <p:bldP spid="8393" grpId="0" animBg="1"/>
      <p:bldP spid="8393" grpId="1" animBg="1"/>
      <p:bldP spid="8394" grpId="0" animBg="1"/>
      <p:bldP spid="8394" grpId="1" animBg="1"/>
      <p:bldP spid="8395" grpId="0" animBg="1"/>
      <p:bldP spid="8395" grpId="1" animBg="1"/>
      <p:bldP spid="8396" grpId="0" animBg="1"/>
      <p:bldP spid="8396" grpId="1" animBg="1"/>
      <p:bldP spid="8397" grpId="0" animBg="1"/>
      <p:bldP spid="8397" grpId="1" animBg="1"/>
      <p:bldP spid="8398" grpId="0" animBg="1"/>
      <p:bldP spid="8398" grpId="1" animBg="1"/>
      <p:bldP spid="8399" grpId="0" animBg="1"/>
      <p:bldP spid="8399" grpId="1" animBg="1"/>
      <p:bldP spid="8400" grpId="0" animBg="1"/>
      <p:bldP spid="8400" grpId="1" animBg="1"/>
      <p:bldP spid="8401" grpId="0" animBg="1"/>
      <p:bldP spid="8401" grpId="1" animBg="1"/>
      <p:bldP spid="8402" grpId="0" animBg="1"/>
      <p:bldP spid="8402" grpId="1" animBg="1"/>
      <p:bldP spid="8403" grpId="0" animBg="1"/>
      <p:bldP spid="8403" grpId="1" animBg="1"/>
      <p:bldP spid="8404" grpId="0" animBg="1"/>
      <p:bldP spid="8404" grpId="1" animBg="1"/>
      <p:bldP spid="8405" grpId="0" animBg="1"/>
      <p:bldP spid="8405" grpId="1" animBg="1"/>
      <p:bldP spid="8406" grpId="0" animBg="1"/>
      <p:bldP spid="8406" grpId="1" animBg="1"/>
      <p:bldP spid="8407" grpId="0" animBg="1"/>
      <p:bldP spid="8407" grpId="1" animBg="1"/>
      <p:bldP spid="8408" grpId="0" animBg="1"/>
      <p:bldP spid="8408" grpId="1" animBg="1"/>
      <p:bldP spid="8409" grpId="0" animBg="1"/>
      <p:bldP spid="8409" grpId="1" animBg="1"/>
      <p:bldP spid="8410" grpId="0" animBg="1"/>
      <p:bldP spid="8410" grpId="1" animBg="1"/>
      <p:bldP spid="8411" grpId="0" animBg="1"/>
      <p:bldP spid="8411" grpId="1" animBg="1"/>
      <p:bldP spid="8412" grpId="0" animBg="1"/>
      <p:bldP spid="8412" grpId="1" animBg="1"/>
      <p:bldP spid="8413" grpId="0" animBg="1"/>
      <p:bldP spid="8413" grpId="1" animBg="1"/>
      <p:bldP spid="8414" grpId="0" animBg="1"/>
      <p:bldP spid="8414" grpId="1" animBg="1"/>
      <p:bldP spid="8415" grpId="0" animBg="1"/>
      <p:bldP spid="8415" grpId="1" animBg="1"/>
      <p:bldP spid="8416" grpId="0" animBg="1"/>
      <p:bldP spid="8416" grpId="1" animBg="1"/>
      <p:bldP spid="8417" grpId="0" animBg="1"/>
      <p:bldP spid="8417" grpId="1" animBg="1"/>
      <p:bldP spid="8418" grpId="0" animBg="1"/>
      <p:bldP spid="8418" grpId="1" animBg="1"/>
      <p:bldP spid="8419" grpId="0" animBg="1"/>
      <p:bldP spid="8419" grpId="1" animBg="1"/>
      <p:bldP spid="8420" grpId="0" animBg="1"/>
      <p:bldP spid="8420" grpId="1" animBg="1"/>
      <p:bldP spid="8421" grpId="0" animBg="1"/>
      <p:bldP spid="8421" grpId="1" animBg="1"/>
      <p:bldP spid="8422" grpId="0" animBg="1"/>
      <p:bldP spid="8422" grpId="1" animBg="1"/>
      <p:bldP spid="8423" grpId="0" animBg="1"/>
      <p:bldP spid="8423" grpId="1" animBg="1"/>
      <p:bldP spid="8424" grpId="0" animBg="1"/>
      <p:bldP spid="8424" grpId="1" animBg="1"/>
      <p:bldP spid="8425" grpId="0" animBg="1"/>
      <p:bldP spid="8425" grpId="1" animBg="1"/>
      <p:bldP spid="8426" grpId="0" animBg="1"/>
      <p:bldP spid="8426" grpId="1" animBg="1"/>
      <p:bldP spid="8427" grpId="0" animBg="1"/>
      <p:bldP spid="8427" grpId="1" animBg="1"/>
      <p:bldP spid="8428" grpId="0" animBg="1"/>
      <p:bldP spid="8428" grpId="1" animBg="1"/>
      <p:bldP spid="8429" grpId="0" animBg="1"/>
      <p:bldP spid="8429" grpId="1" animBg="1"/>
      <p:bldP spid="8430" grpId="0" animBg="1"/>
      <p:bldP spid="8430" grpId="1" animBg="1"/>
      <p:bldP spid="8431" grpId="0" animBg="1"/>
      <p:bldP spid="8431" grpId="1" animBg="1"/>
      <p:bldP spid="8432" grpId="0" animBg="1"/>
      <p:bldP spid="8432" grpId="1" animBg="1"/>
      <p:bldP spid="8433" grpId="0" animBg="1"/>
      <p:bldP spid="8433" grpId="1" animBg="1"/>
      <p:bldP spid="8434" grpId="0" animBg="1"/>
      <p:bldP spid="8434" grpId="1" animBg="1"/>
      <p:bldP spid="8435" grpId="0" animBg="1"/>
      <p:bldP spid="8435" grpId="1" animBg="1"/>
      <p:bldP spid="8436" grpId="0" animBg="1"/>
      <p:bldP spid="8436" grpId="1" animBg="1"/>
      <p:bldP spid="8437" grpId="0" animBg="1"/>
      <p:bldP spid="8437" grpId="1" animBg="1"/>
      <p:bldP spid="8438" grpId="0" animBg="1"/>
      <p:bldP spid="8438" grpId="1" animBg="1"/>
      <p:bldP spid="8439" grpId="0" animBg="1"/>
      <p:bldP spid="8439" grpId="1" animBg="1"/>
      <p:bldP spid="8440" grpId="0" animBg="1"/>
      <p:bldP spid="8440" grpId="1" animBg="1"/>
      <p:bldP spid="8441" grpId="0" animBg="1"/>
      <p:bldP spid="8441" grpId="1" animBg="1"/>
      <p:bldP spid="8442" grpId="0" animBg="1"/>
      <p:bldP spid="8442" grpId="1" animBg="1"/>
      <p:bldP spid="8443" grpId="0" animBg="1"/>
      <p:bldP spid="8443" grpId="1" animBg="1"/>
      <p:bldP spid="8444" grpId="0" animBg="1"/>
      <p:bldP spid="8444" grpId="1" animBg="1"/>
      <p:bldP spid="8445" grpId="0" animBg="1"/>
      <p:bldP spid="8445" grpId="1" animBg="1"/>
      <p:bldP spid="8446" grpId="0" animBg="1"/>
      <p:bldP spid="8446" grpId="1" animBg="1"/>
      <p:bldP spid="8447" grpId="0" animBg="1"/>
      <p:bldP spid="8447" grpId="1" animBg="1"/>
      <p:bldP spid="8448" grpId="0" animBg="1"/>
      <p:bldP spid="8448" grpId="1" animBg="1"/>
      <p:bldP spid="8449" grpId="0" animBg="1"/>
      <p:bldP spid="8449" grpId="1" animBg="1"/>
      <p:bldP spid="8450" grpId="0" animBg="1"/>
      <p:bldP spid="8450" grpId="1" animBg="1"/>
      <p:bldP spid="8451" grpId="0" animBg="1"/>
      <p:bldP spid="8451" grpId="1" animBg="1"/>
      <p:bldP spid="8452" grpId="0" animBg="1"/>
      <p:bldP spid="8452" grpId="1" animBg="1"/>
      <p:bldP spid="8453" grpId="0" animBg="1"/>
      <p:bldP spid="8453" grpId="1" animBg="1"/>
      <p:bldP spid="8454" grpId="0" animBg="1"/>
      <p:bldP spid="8454" grpId="1" animBg="1"/>
      <p:bldP spid="8455" grpId="0" animBg="1"/>
      <p:bldP spid="8455" grpId="1" animBg="1"/>
      <p:bldP spid="8456" grpId="0" animBg="1"/>
      <p:bldP spid="8456" grpId="1" animBg="1"/>
      <p:bldP spid="8457" grpId="0" animBg="1"/>
      <p:bldP spid="8457" grpId="1" animBg="1"/>
      <p:bldP spid="8458" grpId="0" animBg="1"/>
      <p:bldP spid="8458" grpId="1" animBg="1"/>
      <p:bldP spid="8459" grpId="0" animBg="1"/>
      <p:bldP spid="8459" grpId="1" animBg="1"/>
      <p:bldP spid="8460" grpId="0" animBg="1"/>
      <p:bldP spid="8460" grpId="1" animBg="1"/>
      <p:bldP spid="8461" grpId="0" animBg="1"/>
      <p:bldP spid="8461" grpId="1" animBg="1"/>
      <p:bldP spid="8462" grpId="0" animBg="1"/>
      <p:bldP spid="8462" grpId="1" animBg="1"/>
      <p:bldP spid="8464" grpId="0" animBg="1"/>
      <p:bldP spid="8464" grpId="1" animBg="1"/>
      <p:bldP spid="8466" grpId="0" animBg="1"/>
      <p:bldP spid="8466" grpId="1" animBg="1"/>
      <p:bldP spid="8467" grpId="0" animBg="1"/>
      <p:bldP spid="8467" grpId="1" animBg="1"/>
      <p:bldP spid="8497" grpId="0" animBg="1"/>
      <p:bldP spid="8497" grpId="1" animBg="1"/>
      <p:bldP spid="8498" grpId="0" animBg="1"/>
      <p:bldP spid="8498" grpId="1" animBg="1"/>
      <p:bldP spid="8499" grpId="0" animBg="1"/>
      <p:bldP spid="8499" grpId="1" animBg="1"/>
      <p:bldP spid="8500" grpId="0" animBg="1"/>
      <p:bldP spid="8500" grpId="1" animBg="1"/>
      <p:bldP spid="8501" grpId="0" animBg="1"/>
      <p:bldP spid="8501" grpId="1" animBg="1"/>
      <p:bldP spid="8502" grpId="0" animBg="1"/>
      <p:bldP spid="8502" grpId="1" animBg="1"/>
      <p:bldP spid="8503" grpId="0" animBg="1"/>
      <p:bldP spid="8503" grpId="1" animBg="1"/>
      <p:bldP spid="8504" grpId="0" animBg="1"/>
      <p:bldP spid="8505" grpId="0" animBg="1"/>
      <p:bldP spid="8505" grpId="1" animBg="1"/>
      <p:bldP spid="318" grpId="0"/>
      <p:bldP spid="319" grpId="0" animBg="1"/>
      <p:bldP spid="320" grpId="0" animBg="1"/>
      <p:bldP spid="321" grpId="0" animBg="1"/>
      <p:bldP spid="323" grpId="0"/>
      <p:bldP spid="324" grpId="0" animBg="1"/>
      <p:bldP spid="325" grpId="0"/>
      <p:bldP spid="326" grpId="0" animBg="1"/>
      <p:bldP spid="3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38150" y="6248400"/>
            <a:ext cx="87058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máy nhiệt điện Phú Mỹ (Bà Rịa -Vũng Tàu)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-158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19200" y="6248400"/>
            <a:ext cx="79248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máy nhiệt điện Uông Bí (Quảng Ninh)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50" y="1066800"/>
            <a:ext cx="5353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19513" y="3719513"/>
            <a:ext cx="808037" cy="500062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6396335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32.2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flipV="1">
            <a:off x="3867150" y="4632325"/>
            <a:ext cx="5334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032250" y="4184650"/>
            <a:ext cx="200025" cy="431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790950" y="3790950"/>
            <a:ext cx="685800" cy="3810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243388" y="4649788"/>
            <a:ext cx="4762" cy="271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430713" y="3786188"/>
            <a:ext cx="1905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114800" y="3771900"/>
            <a:ext cx="1270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4114800" y="4648200"/>
            <a:ext cx="4763" cy="271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2590800" y="2236788"/>
            <a:ext cx="914400" cy="1371600"/>
            <a:chOff x="3408" y="1908"/>
            <a:chExt cx="984" cy="1645"/>
          </a:xfrm>
        </p:grpSpPr>
        <p:grpSp>
          <p:nvGrpSpPr>
            <p:cNvPr id="16402" name="Group 13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16419" name="Group 14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6421" name="Oval 15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22" name="Oval 16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23" name="Oval 17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24" name="Oval 18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25" name="Oval 19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26" name="Oval 20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27" name="Oval 21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6420" name="Oval 22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6403" name="Oval 23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4" name="Oval 24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5" name="Rectangle 25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6406" name="Group 26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16410" name="Group 27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6412" name="Oval 28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13" name="Oval 29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14" name="Oval 30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15" name="Oval 31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16" name="Oval 32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17" name="Oval 33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418" name="Oval 34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6411" name="Oval 35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6407" name="AutoShape 36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8" name="Rectangle 37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397" name="Line 39"/>
          <p:cNvSpPr>
            <a:spLocks noChangeShapeType="1"/>
          </p:cNvSpPr>
          <p:nvPr/>
        </p:nvSpPr>
        <p:spPr bwMode="auto">
          <a:xfrm>
            <a:off x="3446463" y="2292350"/>
            <a:ext cx="801687" cy="149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8" name="Freeform 40"/>
          <p:cNvSpPr>
            <a:spLocks/>
          </p:cNvSpPr>
          <p:nvPr/>
        </p:nvSpPr>
        <p:spPr bwMode="auto">
          <a:xfrm>
            <a:off x="1295400" y="2273300"/>
            <a:ext cx="1371600" cy="508000"/>
          </a:xfrm>
          <a:custGeom>
            <a:avLst/>
            <a:gdLst>
              <a:gd name="T0" fmla="*/ 2147483647 w 864"/>
              <a:gd name="T1" fmla="*/ 0 h 320"/>
              <a:gd name="T2" fmla="*/ 2147483647 w 864"/>
              <a:gd name="T3" fmla="*/ 2147483647 h 320"/>
              <a:gd name="T4" fmla="*/ 0 w 864"/>
              <a:gd name="T5" fmla="*/ 2147483647 h 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320">
                <a:moveTo>
                  <a:pt x="864" y="0"/>
                </a:moveTo>
                <a:cubicBezTo>
                  <a:pt x="792" y="128"/>
                  <a:pt x="720" y="256"/>
                  <a:pt x="576" y="288"/>
                </a:cubicBezTo>
                <a:cubicBezTo>
                  <a:pt x="432" y="320"/>
                  <a:pt x="96" y="208"/>
                  <a:pt x="0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5410200" y="4572000"/>
            <a:ext cx="2438400" cy="533400"/>
          </a:xfrm>
          <a:prstGeom prst="wedgeRectCallout">
            <a:avLst>
              <a:gd name="adj1" fmla="val -63218"/>
              <a:gd name="adj2" fmla="val -1133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latin typeface="Times New Roman" pitchFamily="18" charset="0"/>
              </a:rPr>
              <a:t>Dòng nước</a:t>
            </a: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2057400" y="5638800"/>
            <a:ext cx="3048000" cy="533400"/>
          </a:xfrm>
          <a:prstGeom prst="wedgeRectCallout">
            <a:avLst>
              <a:gd name="adj1" fmla="val 17398"/>
              <a:gd name="adj2" fmla="val -28357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Tua</a:t>
            </a:r>
            <a:r>
              <a:rPr lang="en-US" sz="3200" dirty="0">
                <a:latin typeface="Times New Roman" pitchFamily="18" charset="0"/>
              </a:rPr>
              <a:t> bin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457200" y="3657600"/>
            <a:ext cx="1981200" cy="1143000"/>
          </a:xfrm>
          <a:prstGeom prst="wedgeRectCallout">
            <a:avLst>
              <a:gd name="adj1" fmla="val 117949"/>
              <a:gd name="adj2" fmla="val -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latin typeface="Times New Roman" pitchFamily="18" charset="0"/>
              </a:rPr>
              <a:t>Máy phát điện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0" y="0"/>
            <a:ext cx="403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</a:rPr>
              <a:t>b. </a:t>
            </a:r>
            <a:r>
              <a:rPr lang="en-US" sz="2800" b="1" dirty="0" err="1">
                <a:solidFill>
                  <a:srgbClr val="800080"/>
                </a:solidFill>
              </a:rPr>
              <a:t>Nhaø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maùy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thuûy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ñieän</a:t>
            </a:r>
            <a:endParaRPr lang="en-US" sz="28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 animBg="1"/>
      <p:bldP spid="12330" grpId="0" animBg="1"/>
      <p:bldP spid="123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2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93&quot;/&gt;&lt;/object&gt;&lt;object type=&quot;3&quot; unique_id=&quot;10008&quot;&gt;&lt;property id=&quot;20148&quot; value=&quot;5&quot;/&gt;&lt;property id=&quot;20300&quot; value=&quot;Slide 5&quot;/&gt;&lt;property id=&quot;20307&quot; value=&quot;327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299&quot;/&gt;&lt;/object&gt;&lt;object type=&quot;3&quot; unique_id=&quot;10013&quot;&gt;&lt;property id=&quot;20148&quot; value=&quot;5&quot;/&gt;&lt;property id=&quot;20300&quot; value=&quot;Slide 10&quot;/&gt;&lt;property id=&quot;20307&quot; value=&quot;306&quot;/&gt;&lt;/object&gt;&lt;object type=&quot;3&quot; unique_id=&quot;10014&quot;&gt;&lt;property id=&quot;20148&quot; value=&quot;5&quot;/&gt;&lt;property id=&quot;20300&quot; value=&quot;Slide 11&quot;/&gt;&lt;property id=&quot;20307&quot; value=&quot;305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&quot;/&gt;&lt;property id=&quot;20307&quot; value=&quot;301&quot;/&gt;&lt;/object&gt;&lt;object type=&quot;3&quot; unique_id=&quot;10017&quot;&gt;&lt;property id=&quot;20148&quot; value=&quot;5&quot;/&gt;&lt;property id=&quot;20300&quot; value=&quot;Slide 14&quot;/&gt;&lt;property id=&quot;20307&quot; value=&quot;302&quot;/&gt;&lt;/object&gt;&lt;object type=&quot;3&quot; unique_id=&quot;10018&quot;&gt;&lt;property id=&quot;20148&quot; value=&quot;5&quot;/&gt;&lt;property id=&quot;20300&quot; value=&quot;Slide 15&quot;/&gt;&lt;property id=&quot;20307&quot; value=&quot;308&quot;/&gt;&lt;/object&gt;&lt;object type=&quot;3&quot; unique_id=&quot;10019&quot;&gt;&lt;property id=&quot;20148&quot; value=&quot;5&quot;/&gt;&lt;property id=&quot;20300&quot; value=&quot;Slide 16&quot;/&gt;&lt;property id=&quot;20307&quot; value=&quot;309&quot;/&gt;&lt;/object&gt;&lt;object type=&quot;3&quot; unique_id=&quot;10020&quot;&gt;&lt;property id=&quot;20148&quot; value=&quot;5&quot;/&gt;&lt;property id=&quot;20300&quot; value=&quot;Slide 17&quot;/&gt;&lt;property id=&quot;20307&quot; value=&quot;310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&quot;/&gt;&lt;property id=&quot;20307&quot; value=&quot;311&quot;/&gt;&lt;/object&gt;&lt;object type=&quot;3&quot; unique_id=&quot;10023&quot;&gt;&lt;property id=&quot;20148&quot; value=&quot;5&quot;/&gt;&lt;property id=&quot;20300&quot; value=&quot;Slide 20&quot;/&gt;&lt;property id=&quot;20307&quot; value=&quot;263&quot;/&gt;&lt;/object&gt;&lt;object type=&quot;3&quot; unique_id=&quot;10024&quot;&gt;&lt;property id=&quot;20148&quot; value=&quot;5&quot;/&gt;&lt;property id=&quot;20300&quot; value=&quot;Slide 21&quot;/&gt;&lt;property id=&quot;20307&quot; value=&quot;314&quot;/&gt;&lt;/object&gt;&lt;object type=&quot;3&quot; unique_id=&quot;10025&quot;&gt;&lt;property id=&quot;20148&quot; value=&quot;5&quot;/&gt;&lt;property id=&quot;20300&quot; value=&quot;Slide 22&quot;/&gt;&lt;property id=&quot;20307&quot; value=&quot;330&quot;/&gt;&lt;/object&gt;&lt;object type=&quot;3&quot; unique_id=&quot;10026&quot;&gt;&lt;property id=&quot;20148&quot; value=&quot;5&quot;/&gt;&lt;property id=&quot;20300&quot; value=&quot;Slide 23&quot;/&gt;&lt;property id=&quot;20307&quot; value=&quot;317&quot;/&gt;&lt;/object&gt;&lt;object type=&quot;3&quot; unique_id=&quot;10027&quot;&gt;&lt;property id=&quot;20148&quot; value=&quot;5&quot;/&gt;&lt;property id=&quot;20300&quot; value=&quot;Slide 24&quot;/&gt;&lt;property id=&quot;20307&quot; value=&quot;33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2421</TotalTime>
  <Words>914</Words>
  <Application>Microsoft Office PowerPoint</Application>
  <PresentationFormat>On-screen Show (4:3)</PresentationFormat>
  <Paragraphs>168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Custom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PHAÀN BA: KÓ THUAÄT ÑIEÄN</dc:title>
  <dc:creator>Admin</dc:creator>
  <cp:lastModifiedBy>AnhTuan</cp:lastModifiedBy>
  <cp:revision>364</cp:revision>
  <dcterms:created xsi:type="dcterms:W3CDTF">2008-12-10T09:59:30Z</dcterms:created>
  <dcterms:modified xsi:type="dcterms:W3CDTF">2015-01-08T04:06:02Z</dcterms:modified>
</cp:coreProperties>
</file>